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268" r:id="rId6"/>
    <p:sldId id="269" r:id="rId7"/>
    <p:sldId id="270" r:id="rId8"/>
    <p:sldId id="271" r:id="rId9"/>
    <p:sldId id="272" r:id="rId10"/>
    <p:sldId id="273" r:id="rId11"/>
    <p:sldId id="277" r:id="rId12"/>
    <p:sldId id="279" r:id="rId13"/>
    <p:sldId id="278" r:id="rId14"/>
    <p:sldId id="280" r:id="rId15"/>
    <p:sldId id="281" r:id="rId16"/>
    <p:sldId id="285" r:id="rId17"/>
    <p:sldId id="283" r:id="rId18"/>
    <p:sldId id="282" r:id="rId19"/>
    <p:sldId id="286" r:id="rId20"/>
    <p:sldId id="287" r:id="rId21"/>
    <p:sldId id="288" r:id="rId22"/>
    <p:sldId id="260" r:id="rId23"/>
    <p:sldId id="289" r:id="rId24"/>
    <p:sldId id="290" r:id="rId25"/>
    <p:sldId id="291" r:id="rId26"/>
    <p:sldId id="292" r:id="rId27"/>
    <p:sldId id="293" r:id="rId28"/>
    <p:sldId id="294" r:id="rId29"/>
    <p:sldId id="26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087"/>
    <p:restoredTop sz="94819"/>
  </p:normalViewPr>
  <p:slideViewPr>
    <p:cSldViewPr snapToGrid="0">
      <p:cViewPr>
        <p:scale>
          <a:sx n="93" d="100"/>
          <a:sy n="93" d="100"/>
        </p:scale>
        <p:origin x="77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29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0 320 9263,'0'14'2689,"0"-3"-2297,0-11 348,0 0-79,7 2 549,-3 0-650,4 2 45,-1 6-482,1 1 12,10 11-79,9-1-56,7 1 0,8-4-34,3-2 1,5-6-1,-2-3-11,2-3 12,11-3-1,-19 0-11,8-1 23,-29-2 11,-2-2 11,-7-7 11,-3-4 11,-2-4 34,-4-16-33,-1 8 66,-2-11-33,-11 10 23,-9 0 33,-12 1-78,-9-2-23,-4 4 0,-3-1-11,0 3-22,-8-11 22,18 10-45,-5-9 34,22 13-12,8 2 23,5 4-33,6 6-46,2 4-179,0 2 1,0 2 201,7-1 56,9 1 33,15 0 1,12 0-34,7 0-482,1 0-1221,-4 0-1333,-3 0 3036,-13 0 0,-11 0 0,-13 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6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6 575 7336,'-3'1'2980,"1"1"1087,2-2-3596,0-11 258,23-20-528,0-4 46,23-19 21,-9 9-65,2-5-170,-4 1 23,-6 1-11,-3 3-45,-5 6 11,0 0-11,-2 4 11,-1 2-11,-7 6 34,4 8 11,-11 8 22,5 6-11,-8 4 190,1 1-167,5 7 145,4 8 45,10 13-57,8 12-76,1 6-58,4 7-56,-2 0-22,-1 3 0,1-1-22,11 21-12,-11-20-78,6 10-124,-17-33-44,-3-9-179,-6-9-258,-2-8-403,-5-3-191,-2-4-135,-1 0-481,-2 0-1704,0-3 3631,0-5 0,0 4 0,0-3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6.8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11 8120,'-14'0'1423,"2"0"-1423,12 0 213,0 0-3725,-12-2 4307,9 1 883,-8-1-883,11 2-32,4-2-237,14 2-246,7-1-101,19 0-156,-1 0 3369,5 0-3426,-6 1-336,-5 0-492,-6 0-505,-2 0-1278,-3 0 2645,-6 0 0,-7 0 0,-9 0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7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14271,'-6'46'247,"2"-7"-247,4-15-56,2-6-448,1-5-2421,0-4-257,-1-6 3182,-2 0 0,0-3 0,0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7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8064,'0'0'0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8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13712,'0'-5'5994,"0"2"-7769,0 3 1,0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9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 7325,'0'-17'2565,"0"4"-1959,0 13 738,0 0-728,0-8-179,0 6 79,0-7 44,0 9-45,0 0-224,0 7-111,0 6 22,0 10-56,0 6-79,0 1-56,2 0-11,-1-3 22,1-3-10,0-6-1,-1-2-11,1-9-11,-2-2-57,0-4-256,0-1 279,0-3 45,0-7 22,3-7-22,-1-8-22,11-4-23,1 1 45,7 3 11,0 6 0,-5 7 12,0 7 10,-11 2 57,5 3 78,-7 0 78,7 0 79,1 2 34,2 5-90,3 6-157,0 6 34,0 1-90,-3 1-12,0-4-44,-5 0 0,-3-3-179,-2-1-269,-3-4-1569,5-2 224,-2-4-717,2-2-571,0-1 3081,-5-3 0,3 3 0,-3-3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9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9207,'12'-5'3070,"-3"2"-2689,-9 3 874,0 0-269,5 6-213,-4 4-157,4 6-201,-5 3-101,0 0-113,0 1-145,0 3-11,0 3 34,0 3-79,0 0-23,0-2-10,4-4-135,0-7-359,6-8-425,-4-3-561,1-5-773,1-1 2286,-2-24 0,-1 18 0,-3-17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11941,'0'-13'4841,"0"2"-4181,0 11-1645,0 0-3542,0 2 4527,0 5 0,0-3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5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15191,'17'67'1512,"-5"-5"-1086,-9-21-292,-1 0-123,1-6-11,2-3-22,-2-6-180,-1-5-380,-2-7-483,0-4-380,3-6-426,-3-2-3877,3-2 5748,-3-6 0,0 5 0,0-5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0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 10271,'-9'-1'3620,"2"0"-3172,7 1 964,0 0-549,10 0-91,9 0-212,10 0-156,11 0-191,-1 0-101,1 0 0,-1 0-11,-2 0 0,-2 0-34,-1 0-33,-3 0 10,-1 0 12,-4 0-22,-3 0-12,-6 0-22,-4 0 0,-8 0-235,-3 0-9596,-2 0 9277,-9 0 1,7 0-1,-8 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1 188 8333,'3'10'1490,"-1"-1"-1076,-2-9-66,0 0-79,101 12-78,-57-8-85,18 3 0,0-2 40,-25-3 100,0-2 136,-6-2-35,1-9-168,-3-5-112,0-12-55,-8-2 88,-5 0 91,-8 2-57,-6 2 79,-2 5 34,0 4 56,-7 5-79,-11 4-90,-12 3 23,-10 3 33,-2 2-11,2 0-89,3 0-23,6 0-21,2 4 21,3 2 0,2 8 34,-2 6 22,4 6 79,1 7 66,8 1-55,5 1-67,6-2-90,2-4-45,5-1-11,15-4-22,10-1-1,17-4-134,4-2-380,1-4-718,1-4-952,-3-5-1167,0-1 3374,-5-4 0,-19 0 0,-7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2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9028,'6'-3'1905,"-1"1"-1133,-5 2 327,9 0-460,1 0-124,8 0-78,2 0-68,6 0-10,7 0-34,6 0-45,5 0-112,4 1-22,5-1-23,0 1 56,-3 1-10,0-1 380,28 3-381,-30-1-56,18 0-45,-35-1-34,1-2 1,7 2 44,11-2 247,11 1-234,8 0-47,5 2 24,-5 1-1,-1 0 78,-3 0-89,-1 2-11,2-3-22,-12 2-12,-5-2-11,-12-1 11,-8 1 23,1-2 33,-7 2 22,5-1-44,-2 0 0,1-2 0,4 1 100,1 1-111,7-1-12,3 2-10,3 0-12,-2-2 11,-9 0-11,-5 0 0,-6 0 11,-4 0 45,4-1 45,1 0 156,7 0-189,6 0-1,3 0-11,7 0-56,-1 0 23,3 0-23,-1 0 11,-5 0 0,-2 0-11,-6 0 11,-6-1-11,-3 0 12,-5 0-12,0 1 22,2-1 45,6 1 56,8-3-67,8 1-22,5-1 11,3-2-34,0 1 11,-3-1 1,18 2-1,-23-1-22,15 3 34,-28 0-12,2 1 23,0 0 101,15 0-124,-11 0 34,12 0-45,-18-1 0,2 0 45,-4-1-33,-2 2-1,-4-2-11,0 2 45,-6 0-44,3 0 66,2 0 23,18-2-79,-3 0-44,8-2 44,-10 1-22,-3 0 11,0 1-11,-1-1 0,-5 3 12,1 0-12,-11 0 11,-2 0 0,-7 0-11,-5 0 0,1 0 0,-1 0 0,5 0 0,0 0 0,0 0 11,7 0-11,-6-1 0,9 1 0,-2-3 11,0 2-11,0-1 0,-1 1-11,-6 1-11,-1-1-169,-6 1-9640,-2-1 8978,-23 1 0,17 0 0,-18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4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10395,'-3'-2'4000,"1"1"-3081,2 1-662,-3 0-66,3 0 358,-3 0-336,3 5 22,0 3 101,0 9-45,0 3-78,0 5-78,0 2 33,5 1 23,1 2-1,2 1-22,2 0-56,-4 2-56,4-2-22,-4 1-23,1-4 23,-1 6 33,-4-12 45,1 2 56,-3-11-101,0-1-11,0 2-34,0 1 12,0 1-23,0-2-11,0-2 0,0-3 11,0-2 23,0 1 0,0-2-1,0 0-22,0 0-11,0-1 0,0-1 0,0 2 0,0-3-11,0 0 22,0 0-22,0 0 11,0-2 0,0 2 0,0-3 0,0 4 11,0-1-11,0 1-11,0 0 11,0-3 11,0 2-22,0-3 11,0 2 0,0 0 0,0 2-11,0 0 11,0 0-22,0 1-1,0-2-10,0 3 33,0-2-12,0 2 24,0 3-24,0-1 24,0 1-12,0 1 11,0-6-11,0 1-291,0-5 291,0-6-45,0-4 0,0-8-22,0-25 56,0 17 11,2-18 0,3 23-12,4 0 1,4-1 0,0-1-11,5 0 10,1-2-10,2 2 22,2 3 0,-3 2 22,2 5-22,-5 2 0,-1 0-22,6-1-12,-9 3 23,7 0 0,-10 5-11,1 3 22,2-2 0,2 3 0,4-1 0,5 1 0,-3 0 0,3 0-12,-1 0 12,-4 0-11,2 0 11,-8 0 23,-2 2-1,-4 3 23,1 2-12,-4 2-33,3-1 0,-7 3 12,3 0-12,-3 0 0,0 3-12,0-1-21,0 2-34,-22 3-34,3-4 34,-24 0 55,8-6-55,-2-4 34,1-1-1,1-1-44,-2-2-113,-4 4 90,0-2 56,1 3 22,6-2 1,10 0 22,11-2 0,6-1 0,7 0 247,0 0-247,0 5 34,0 0 78,2 6-45,11 3-22,6 4-23,38 20-11,-20-12 12,38 27-23,-49-34 11,14 10-11,-29-24 11,-4-1-11,-4-4-2723,-3 0-1277,0-4 4000,0-4 0,0 2 0,0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42 7493,'0'-8'2128,"0"2"-1444,0 6 571,0 0 381,75-12-1087,-33 9-280,10-3 0,0 0 22,-1 6-56,-4 0 1,-7 2 22,-8 4-57,-9 3-10,-7 4-135,-6 0 22,-4 3 23,-4 1-56,-2 2 11,0 2-56,0 2-101,-14 5 0,-11 0 34,-13-1-56,-13 3 89,19-13 12,2-1-12,22-12-33,6-3-34,2-1 314,11 0 0,9 0 11,17 0 0,5 0-124,6 0-32,-1 0 55,-2 0-22,2 0-11,-9 0 100,1 0 23,-8 1 45,-4-1 10,-1 2-21,-7-2-90,-3 0-112,-8 1-45,-1-1-583,-7 1-1632,3-1 0,-3 0 1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6.3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33 7986,'6'-9'3484,"-1"2"-2710,-5 7 671,0 0-661,7-7-167,-5 5-91,5-5 1,-7 7 347,0 0-695,0 8-101,0 8-22,0 12 56,0 9 56,-3 6-22,-4 3 22,-5-2 34,-6-1-56,2-6-112,0-3-34,3-6-12,3-4 12,1-4 0,4-4-11,3-4-22,2-3-158,0-5-246,-2-3-415,1-1-1109,-1 0-1848,2-5 3809,0-10 0,0 7 0,0-5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47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25 6764,'3'-1'3003,"-1"0"-1255,-2 1-515,3-5-797,-3 2-144,3-3-292,-10 2 23,-11 2 10,-12 0 46,-12 2-23,-4 0-45,-3 0 79,-2 0 10,1 2-10,0 4 100,8 1-22,5 2-78,10 1-45,9-2-45,10 3 22,3-1 135,5 12-56,0-2 11,5 8-22,10-6-12,10 2-55,9 2-12,3 4 45,2 3-34,-1 3 34,1 1 135,10 16-90,-14-17-45,3 10 0,-18-22-23,-8-4 23,-5-2 11,-5-5 23,-2-3 56,0 3-90,-11-4-45,-6 4 0,-15-3-11,0-1-34,-2-3-223,-14-1 122,10-4 1,-11 0 11,13-1-45,4 0 101,3 0-45,3 0-68,12-3 157,-1-4 1,9-3-45,1-11 11,3 9-12,2-8-44,0 12 12,0 0 21,0 3 79,0 0 23,11 2 66,9 1-33,14 0 23,6 1-68,-2-1 0,-5 2 45,-9-2 11,4 2-67,-15 0-2980,13 0 235,-13 0 2745,2 0 0,-7 0 0,-6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0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0 7403,'-9'0'1558,"2"0"-1122,7 0 853,0 0-4880,-33 2 4331,25-2 893,-25 1-871,33-1 2778,0 0-3506,0 3 0,0-2 55,7 3 3438,16 0-3415,18-1-12,17 2-55,13 1 22,-1 2-44,-2 3 22,-10 1-23,-15 2-11,-10-3 0,-14-3-11,-6-4 0,-8-3-11,-3-1-4672,-2 0 1904,0-6-1624,0 0 4403,0-4 0,0 5 0,0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0.5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10451,'-15'8'1905,"4"-1"-1121,11-6-67,0 2-213,9-1-22,7-1-101,16-1-190,10 0-135,8 1-45,4-1 11,1 2-22,-10-1 0,-3 0-11,-13 3-56,-8-1-112,-3 0-90,-9-2-370,3-1-572,-6 1-1029,1 0-2690,-4 0 4930,0-1 0,-3 0 0,0 0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1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 8938,'-3'-4'2017,"1"0"-952,2 4-595,-7-2 213,5 1-178,-5-1 44,7 2-45,0 0-145,0 7 33,0 8 11,0 15-56,7 9 23,16 35-280,-4-13 11,11 24-23,-12-23-33,-4 3 22,-1-2-67,-3 16-11,-7-25 11,2 6-67,-5-31-56,0-8-57,0-4-22,0-7 79,0-1-11,0-5-12,0-1-728,0-2 852,0-6-45,9-11 44,-4-2 1,7-9 22,-6 1 34,1-3-34,4-3 0,2-3 0,5-3-12,-1-2-21,1 0-23,-2 3 56,0 1-35,2 7 13,-2 3 0,5 7 22,-5 6 44,4 2-32,2 3 33,6 0 22,7 0-22,23 2 0,-18 2 0,12 3 89,-30 1 12,-4 6-34,-5 4-34,-3 8-22,1 3 34,-3 13-45,-3-7-23,-2 9 0,-6-13-22,-11 0-11,-9-4-101,-13-3-78,-4-4-348,-26-4 201,14-3 203,-17-3 100,21-2 34,8 0 23,11 0-1,9 0 45,11 1-55,5 1-12,4 3-45,0-1 45,0 5 313,0 5-88,4-1-34,7 5-1,12-2-56,5 5-33,6-1-22,14 14-79,-10-9-12,8 3-21,-17-12-1,-11-6-123,-5-5-291,-7-2-280,-4-3-2219,-2 0-1289,0-6 4236,-2-3 0,1 1 0,-1 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2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25 7885,'-6'0'3753,"1"0"-1511,5 0-1604,-5 0-336,4 0-235,-3 0-55,4 0 44,0-1 23,2 1 10,3-1-10,3 1 66,5 0 1,5 0 33,4-2 79,9 1 89,1-2-44,5 0-90,0 2-23,0 0-55,0 1-35,-5 0 68,1 0-100,-6 0-46,0 0 45,-4 0-44,-9 0-23,-2 0 33,-6 0-33,-3 0 0,-1 0-1524,-2 0-963,0-4-2555,0 2 5042,0-2 0,0 3 0,0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3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49 6462,'-3'-2'2913,"1"1"-762,2 1-1545,63-8-80,-38 3-257,55-4-23,-53 4 125,7 2-170,3 0 46,7-1 44,4 3-34,7-3-111,1 3-34,-1-1 12,3 1-23,0 1-45,3 0-12,2 0-44,26 0 79,-22 0-34,17 0-12,-29 0-10,-5 0 324,2 0-78,-1 0-269,4 0 22,0 0 191,1 0-180,11 0 1,-26 0-23,6 0-11,-28 0 11,-4 0 1,-2 0 10,-2 0-22,-1 0 56,10 0-11,-2 0 34,8 0-34,-3 0 22,1 0 112,7 0 67,-1 0-190,4 1-44,-7 0 21,-6 0-33,-4-1 0,-3 1 45,13 1 11,-3 0 0,9 0-11,-7 0 44,1 0 35,-3 0-80,-3 0-44,-5 0 0,-3-1-11,-8 0-146,5-1-526,-9 0-740,4 0-983,-5 0 1,0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31 7762,'0'-17'3204,"0"4"-2722,0 13 403,0 0-314,0 5 69,0 5 43,0 10-79,0 7-166,-4 6-57,0 6-12,-1 5-89,0 3 35,5 23-293,-3-17-11,3 17-11,12-26 0,10-2-45,13-7-134,7-9-180,-2-7-358,-3-10-291,-3-5-315,0-2-335,-2-11-1177,2-7 2835,-7-13 0,-11 10 0,-7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5.1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27 10395,'-6'-15'1299,"2"3"-716,1 12 717,3 0-818,-3 0-113,1 0-167,1 0-23,-1 0-44,2 6-23,0 4 79,0 12 133,0 5-32,2 8-46,4 6-44,-1 4 22,3 5-45,-3 3-123,1 4 23,1 0 33,4 26-101,0-22-11,-3 17 11,-3-34-11,-5-5 11,0-13 12,0-7-23,0-10 0,2-5 0,-1-3-179,1-1 111,-2-4 68,0-3 12,0-7 10,5-6-22,-2-5 34,5-4-34,-1-3 11,2-5-34,3-1 23,0-4-33,3 0 33,1 1-11,0 1-23,5 5 34,-5 5 0,2 5 22,3 0-22,-4 9 0,3-2-33,-4 8 10,0 2 1,-1 3-23,1 2 23,0 2 11,2 1-12,1 0 1,4 0-1,-1 0 23,4 1 0,-7 4 0,2 2 34,-8 5-23,-2 1 12,-6-1-23,-3 8 0,-2-5-12,0 4 12,0-7-56,-9-1-112,-5-1 45,-15 0 44,-5-3-66,-6 1-35,2-4 124,0-1 0,8-2-44,-4-1 100,17 0 0,2 0 11,11 0 56,1 0 0,0 0-22,-2 2-45,4-2 67,-1 1-22,2 0-11,0 2 10,0 2 1,0 5 0,0 3-34,0 3-11,5 4 0,1-2 0,7 1-11,0-2 11,5-1 0,1-2 22,0-1-10,-4-2 10,-2-1 90,0 0-11,1 0-11,6 3-68,-8-4-22,1 0 0,-11-6 0,0-2-11,-1-1-6891,1 0 6902,-2-6 0,0 5 0,0-5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6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10641,'25'-27'1625,"0"5"-1278,-6 21 56,2 0-89,2 1-190,1 0 55,7 0-56,-8 0 34,0 0-11,-10 1 10,-5 3 147,2 2 66,-7 3-54,2 1-91,-5 0-56,0 2-112,0 3-11,-7 1-23,-7 2 0,-7 0-10,-6 0-1,3-2 11,1-2 1,7-4 21,0-1 80,6-4-24,2-2-32,2-2-24,4-1 304,2 0-281,5 0-11,5 0 45,11 1-22,4 1-35,6 0-21,-4 1 44,4-2 45,5 4-45,-9-3 0,5 5 12,-14-2-46,4 2 12,1 1-11,-1 0-12,-1-1 1,-5-1-23,-6-4 33,-5 0 23,-2-2-5894,-3 0 5838,-3-4 0,3 3 0,-3-2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8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9767,'-3'0'3328,"0"0"-1580,3 0-1176,-4-3-80,2 3-133,-2-3-79,4 3 135,0 0-348,12 0-33,7 0-34,15 0 0,6 0-23,7 0 1,-1 0-191,-1 0-359,-8 0-570,-11 0-909,-8 0-818,-10 0-1310,-3 0 4179,-5 3 0,0-3 0,0 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9599,'2'57'963,"-1"1"1,2 34-67,-3-87-673,0-1 0,0-1 145,4 1-110,14-2-181,7 3-67,12-2 1,0 2-12,2 2-79,-4-2-190,1 2-325,-2-2-123,-4 0-79,1-3-224,-7 0-537,0-2-247,-8 0 1804,-5 0 0,-7 0 0,-4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5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200 98 8815,'-25'-1'1366,"-4"-2"-1163,22 2 88,-8-2 67,9-1-66,-1 1-24,-1-1-55,2 0-202,-4 0-11,0-4 0,-1 1-22,-2-2 0,2 1-1,3 1 23,0 0 23,3 3-12,2-1 57,-1-1-24,3 2 91,-1 0 100,2 3 0,-3 1 112,3 0 304,-5 0-371,4 0 750,-1 0-492,14 2-146,16 5-156,16 2-102,19 4-67,-2-2 0,5 1-67,-7-1 23,-4-2-12,-6 2-11,-4 0 22,-2 0-10,-7 2 10,-4-4-11,-10 0 12,-7-5-12,-10-1 22,-2-2 338,-3-1-293,0 2-78,0 3 0,-5 4 11,-10 2-22,-22 11 11,7-7-11,-12 5 0,22-9-124,2-2-280,3 1-369,4-1-314,-7 2-202,2 5-190,-3 3-1009,1 3 2499,2-3 0,8-7 0,1-6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0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611 33 8210,'3'-3'2275,"-1"1"-7241,-2 2 5234,-18-10 1533,-3 6-1453,-21-7 960,-5 10-1196,-6-1 336,-10 2-224,-6 0-89,3 7 3391,2 1-3414,5 12-112,24-6-45,8 5 45,23-8 34,4 7 22,0 4 22,0 6-10,0 2-46,25 14-11,-2-9-11,28 10 0,-6-13 23,5-3-23,5 0 0,-4-2 0,1 0 0,-6-1 0,-4 1 0,-5-2 0,-8 1 0,-3-1 0,-10-4 33,-6 1-22,-5-3 12,-5 1-23,0-2 0,0-1-12,0-2 1,0 1 0,-12-1-78,-4 1-79,-16-2 22,-5 0 90,-3-3-22,-4-1-91,-1-5-10,-3-1 167,1-4-88,-19-11-35,16-2 135,-11-9-11,22-1 11,9 2 0,7 0 11,10 2 0,7 1 1,4-11-12,2 9 0,7-8 67,7 9-11,10 2-23,7 2 1,1 5 22,5 4 314,16 2-258,-9 4-56,14 0-22,-16 4-34,-2-1 0,-5 3 0,-4-2-190,-10-3-427,-5 0-582,-6-1-1815,-7 0 3014,-1 1 0,-2 0 0,0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1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480 22 12860,'24'-12'684,"-6"2"-539,-18 10 1053,0 0-1174,-11 6-24,-18 7-12,-17 7 12,-20 9 0,-3 1 0,-5 1 12,7-1-12,7-6-12,17-2 0,12-6-55,16-5 22,7-1 34,6-4 22,2 2 79,7 1-33,4-1 21,10 0 23,1-4-11,6-3-12,-1 2-56,2-2-10,4 3-12,-5-1 11,0 2-11,3-2-11,-11 0-12,3-2-33,-12-1-67,-6 0-67,-3 0-1581,-2 0 1,0 0-1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2.1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11 8131,'6'-6'2634,"-1"1"-1806,-5 5 1156,0 0-1950,-3 2-23,-11 5 23,-11 4-23,-13 5-11,-4 3 0,-4 2-11,2 1-23,-3-1 12,12 0-34,7-1-34,14-4 11,7 0 12,7 4 11,7-7 56,7 3 22,14-9 12,10-1 22,9-4-33,3-1-1,1-1-11,-6 0-11,-6 2 12,-10-2-1,-5 2-11,-8-1 0,-4 0 0,-3-1-23,-4 0-739,0 0-101,-5 0-340,3 0 1,-3 0-1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3.7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501 1 9621,'3'0'684,"0"0"3059,-3 0-3665,-12 0-67,-5 0 23,-12 0 22,-10 0-23,1 2 1,-7 4 33,1 2 11,4 3 1,3 1-79,13-1-45,9 2 45,9 1 0,4 1 11,2 1 23,12 1-34,7-5 11,20 1 0,-3-6 0,5 1 12,-14-4 22,-8 0-1,-9-1 35,-8 0-1,-2 1 80,0 1-13,0 3-77,-4 2-46,-14 2-11,-12 1-11,-10 3 0,-9 2 11,3 3-11,-4 4 45,10 4 45,1 3 44,15 2 34,8 3-56,9-4-67,7-1 11,0-8 11,12-5-56,5-6 1,14-4 55,4-2-45,2-3-22,-3 0-45,-2-1-33,-1-2-112,-7 0-158,4-1-414,1 0-907,1-1-886,6-6-1781,-1-5 4336,-1-6 0,-14 8 0,-6 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4.5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359 41 10316,'41'-23'1715,"-9"5"-1122,-32 18 954,0 0-1447,-7 2-55,-6 4 34,-13 3-35,-7 5-44,-6 4 12,-1 1-1,-4 3 22,-1 1 12,2-1 45,2 0 100,8-1 147,5-5-169,9-2-101,6-7 45,8-2 11,3-4 101,2 0-145,11 2-34,11-3-12,20 5 1,9-2-23,9 2 11,-4 0 1,-3-4-23,-8 3 0,-11-2 0,-8 0 0,-5 0 0,-5-1-34,-3-1-33,-2 0-90,-4 0-179,-4 0-213,0 0-1229,-3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0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8254,'-6'-2'2275,"1"1"-1155,5 1-492,17 0-325,3 0-102,15 0-201,1 0-11,-4 0-146,5 0-762,-5 0-1949,2 0 2868,-7 0 0,-11 0 0,-6 0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5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12 7403,'18'-6'3362,"-4"1"-2567,-14 5 1267,0 0-1233,-19 11-449,-2-1-222,-18 11-91,2-3 12,3 0-35,-3 3 68,5-2-56,-4 1 12,6-2 133,4-2-55,8-2-101,7-4-12,6-1-33,2-3-22,3-2-1,0-1-21,0 0-1,0-1 45,3 1 0,14 4 45,8-3 33,17 3-44,10-2-1,35 5-33,-19-1 11,14 2-11,-41-3 0,-17-4 0,-6-1-22,-10-2-56,-1-1-594,-4 0-270,0 0-683,-1 0-1277,-1-1 2902,1-5 0,-2 3 0,0-3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6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6 241 8098,'-3'0'1266,"1"0"-235,2 0-236,21-21-44,-2 6-180,22-19-156,-6 11-34,-1 1 79,0-1-136,-4 3-133,-4 0-46,-3 3-33,-6 1-11,-2 5 101,-7 2 134,-3 3 34,-2 3 672,-3 2-1008,0 12 33,2 3-11,1 15 90,2 6-79,3 9-56,0 7 11,5 7-10,0 3-24,6 1 12,-3-3 0,2-5 12,-2-6-12,-5-8 11,-1-8-11,-7-9 0,-1-6-11,-2-6-124,0-1-44,0-2 22,-16 0 101,-7-2 34,-17 0-1,-4-3 23,1 0 23,3-2-1,6 0 1,13-1-12,5 3 0,11-3 34,3 1 156,2-1-111,21 0 67,7 0 22,28 0 79,9 0-34,7 0-180,7 0-21,-5 2-23,-5-1 22,-16 2-11,-9-1-11,-17 0 45,-7-1 0,-7-1 11,-7 0-10,1 0-2,-6 0-9875,1 0 9356,-23 0 0,16 0 0,-16 0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0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0 130 7986,'0'6'582,"0"-1"-55,0-5-79,5 5 213,-4-4 90,4 4-180,-3-5-89,1 0-168,5 0-135,0-3-100,10-4-46,3-5-10,13-5-1,8-2-22,9-2 0,4 1 0,1 1 0,-6 4 11,-5 5 12,-11 4-1,0 4 68,-3 1-12,8 1 68,7 0-68,4 3-11,7 2-22,-1 3 33,2 4 170,23 3-204,-24-3-32,16 2 21,-31-6 23,-7 3 34,-2 0 246,13 10-224,-10 0 0,11 9-56,-15-3-12,-5 1-32,-4-3 77,-4 0 1,-6-3-57,0-1 12,-5-2 0,0 3-34,-3-7 0,-2 3-11,-1-7 0,-2 1 0,0-1 23,0 2-46,0-6 46,0-1-23,0-6-79,0 0 46,5 0 33,-2-5 22,12-2-11,-3-8 23,8-2-34,1-2 0,3 0-11,5 0 11,0 2 11,8-2-11,5 0 22,8-3 1,13-3-23,4-3 0,4 2-34,23-2 34,-31 13 0,12 1 11,-41 12-11,2 1 34,1 1-23,13 0 12,8 0-12,15 0 79,9-3-90,8-1-11,5-4-808,0 1 819,-5 0-23,-3 4-44,-13 2 67,-8 1 22,12 10-10,-20-3 10,18 10-11,-23-5 1,7 0-1,-4-2-11,7-3 56,-5-5 191,3 0-225,-3-4 920,14-14-942,-23 4 0,4-14 34,-32 10-34,-6 1-45,-6 1-280,-2 8-572,-4 2-1164,0 4 171,-3 0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0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30 8882,'19'-10'2006,"-4"2"-1401,-10 4 11,0 3-145,-4-2 336,1 3 111,-2-2-963,-7 1 45,-9 0-45,-8 1 34,-8 4 11,-2 4 0,2 3 23,2 6-23,5 4 11,11 4 22,4 9 35,7 3-1,3 4 45,3-4 0,9-3-11,7-7-101,8-8-23,4-5-100,-4-8-403,4-2-494,-1-4-594,3 0-1646,0 0 3260,3-1 0,-18 0 0,-2 0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1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38 11134,'-51'-10'835,"0"-1"0,-39-6-824,58 26 34,0 5 190,6 11-22,7 6-4229,9 1 4397,5 2 669,10-2-938,15-6-23,10-9-10,20-7-1,3-7-56,-2-3-22,-4-5 3392,-13-3-3358,-10-7 22,-8-3-56,-11-1-101,-3 0-380,-2 0-2332,-2-4-145,-6 8 2958,-3 0 0,2 13 0,2 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1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41 11549,'69'26'-471,"1"-1"0,-1 1 1,31 11-1,-29-21 471,-63-33 0,10-10 11,4-7 34,4 3-11,-2 6 324,0 7 158,-3 9-45,-3 2-68,3 6 135,0 0-146,1 1-90,1 3-33,0 7-67,1 5-113,3 7 24,-3 1-79,-3 1-34,-8-1-56,-3 0-169,-5-3-301,-2-3-371,0-5-3820,-3-5 4717,0-4 0,0-4 0,0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79 179 9196,'3'6'403,"0"-1"-257,-3-5-124,0 0 34,63 6 112,-40-7 180,46 3-79,-58-9-112,-6-4 89,-2 0-78,-3-3-90,0-3 12,-10-2 11,-9 0 22,-15 0 0,-6 0 158,-3 4 77,6 2-67,8 2 90,6 6-90,9 1-167,7 3-45,4-1-23,3 0 89,0 0 23,0-1-168,5 1-33,10 1-303,10 1-3799,35 0 4135,-12 3 0,0-3 0,-27 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10686,'-12'0'2129,"3"0"-1445,9 0-516,0 0 526,-7 31-168,5-7-334,-5 29-192,7-18 0,7 0-90,-1-5-549,7-6-672,-2-4-381,-3-4-953,0-3 2645,-6-5 0,1-3 0,-3-4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2.9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27 11134,'-6'-3'1927,"1"1"-1377,5 2 368,0 0-582,35-9-190,-14 6-146,31-6-22,-25 8-427,-1 1-727,-2 0-763,-3 0-1433,-3 0 3372,-2 0 0,-8 0 0,-3 0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211 25 7414,'-12'-14'2499,"3"3"-1883,9 11 0,0 0 124,-49 1-617,27 6 57,-39 1 88,40 8-10,5 2-79,3 3 112,8 4 35,2 1-147,3 3-145,3-2-34,14-6 0,5-5-67,20-8-113,1-4-22,2-3 23,-3-1 44,-10-4 135,-11-3 79,-11-15-12,-8 5-11,-2-10-34,0 11 1,0 0 22,0 4 44,-2 2 91,1 4 817,-3 3-616,3 2-246,-1 1-135,2 2-11,0 5-12,0 3-258,0 5-962,0-3-438,7 0-862,4-4 2543,10-3 0,-9-3 0,0-2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2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754 0 7358,'6'0'2364,"-1"0"706,-5 0-2442,-17 0-23,-3 0-157,-20 0-202,1 0-111,-6 0 45,0 3-158,-2 3 12,2 4 22,7 2-11,7-1-45,12 0-56,6-2 22,8 4 34,3 1-11,2 4 0,0 1-57,12 0 57,4-4-56,14-1 33,-1-6 34,-7-1 0,-5-3 12,-11-3 66,-1 1 45,-5 0 12,0 2 66,0 0-145,-10 4-45,-43 12-22,-2 3 11,8-7 0,-1 1-22,-24 13 22,3 1 22,14-3-44,8 8 11,24-12 11,7 5 0,16-12-23,0-1 23,0-1 23,11 1-12,13-2-11,14 1-11,17-4-34,1 0-45,5-6-223,1-1-248,-3-2-357,-1-2-394,-5 0-1097,-6-2-1512,-9-4 3921,-12-3 0,-13 2 0,-9 1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3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44 9330,'73'-2'571,"1"0"1,0 0-1,29 0 1,-27 7 131,-60 6-568,-2 11 219,1 1-354,-4 2 162,2 1-162,-7-11 360,-2-1-438,-4-11-135,0-3-123,3 0 224,0-7 112,7-7-135,3-10 113,6-4 11,4-1 22,3 4 45,1 5 45,0 5 22,-6 7-33,-3 2 167,-5 4 102,3 1-146,-3 1-11,3 6-45,-3 1-34,0 8-101,-5 0-11,2 1-11,-4 0-179,2-2-550,-3-1-514,-2-1-1233,2-2-1222,-2 0 3698,4-3 0,-3-3 0,1-3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4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9207,'3'-3'3216,"0"1"-1815,-3 2-584,9 29-402,-2-7-202,15 41-202,-9-26-11,4 11-45,-6-19-257,-3-6-416,-1-4-873,-1-6-986,-3-2-1019,-1-3 3596,-2-4 0,0-1 0,0-3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4.4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14551,'85'-1'628,"-7"-1"-628,-30 1-134,-6-1-550,-10 2-1109,-9 0-1938,-4-1 3731,-8 0 0,-4-1 0,-5 1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6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5 6518,'-12'-3'2633,"3"1"-2263,9 2-146,0 0-34,-5 0 12,4 0 67,-4 0 3440,5 0-3474,0 4-67,14 1-101,8 6 0,16-1 0,6 0 34,1-4-22,3-2-23,-1 0-56,-2-2 23,-2-1 10,-7-1-10,-2 0 44,-4 0-33,-2 0 33,-1-1-34,-1-4 1,0-1-23,1-4 0,-3 2 1,1 1 10,20-1-11,-1 5-11,23-1 0,-7 4 0,2 0 11,-2 0 23,-9 2-12,-7 4-10,-7 4 10,-3 5 12,-3 2-23,3 2 22,1 5-21,4 5 10,1 7 68,2 7 10,-2 4-55,-1 0-34,-4-1 1,-4-8-12,-2-4 0,-7-6 0,-2-6 0,-9-5-12,-1-6-21,-5-3-225,-2-4 169,0-1-191,-3-2 89,2-1 0,1 0 191,5-6-11,4-4 0,7-8-1,7 0 12,4 0 0,1 4 0,6-1 0,0 3 12,10-2-12,1 0-12,5 0 12,-1 2 0,-1 1 90,22 3-79,-15 2-11,16 2 34,-19 3-34,-2 1 33,0 0-33,-1 1 12,-1 6 33,-2 1 67,3 9-45,4 0-55,3 1 10,3-1 0,1-3-10,3 1-1,3 0 0,2-3 0,-2 1 34,2-4 56,28-1 11,-23-5-79,-24-2 1,-1 0-362,24-1 462,6 0 23,3-2-293,4-7 248,1-5 0,-28 0 0,0 0-100,28-8-12,-35 9 0,-2 1-23,3-2-134,-12 4-145,-17 1-180,-4-4 12,-8-7-243,9-9-968,-6-7 1734,-4-5 0,-6 18 1,-7 4-1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7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5 11123,'-77'-1'317,"1"-1"1,7 0 0,14 7-50,31 11 1,8 9-78,1 2-12,9 3-34,1 0-33,5 1-11,19 12-90,4-10-11,19 5-56,-2-16-67,2-9-11,-7-2-113,3-7-234,-3-1 481,42-27 0,-47 18 0,26-19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8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11224,'33'60'1210,"-3"-4"-1008,-11-22 89,2 4-190,0 4-4297,5 3 4275,3 4 881,1 0-927,-2 0 23,-8-6-56,-1-5 12,-10-10-12,1-10 3336,-5-10-3370,-2-4 0,0-6 34,-3-11 45,0-8-45,0-12 0,0-5 0,0 1 23,0-11-68,7 18 34,2-5-1,9 21-10,0 3 44,3 3 23,1 4 22,-4 1 13,0 2 76,1 1 35,-3 0-23,4 5 0,-3 2-79,1 5 23,-5 3-33,0 1-46,-2 1-33,-1 0 0,-1-2-67,-2-2-213,-2-3-89,-2-3-304,0-1-492,-3-2-819,0-3 945,0 0 1,0-1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8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35 6641,'0'-7'1457,"0"1"-797,0 6 1078,0 0-5419,0-10 4174,0 8 838,-4-8-962,-7 10-111,-8 0-23,-5 0 124,-2 0-90,0 1 3381,-10 10-3549,10 1-34,-5 9-22,15 0-1,6 5 57,4 4-34,4 1-56,2-3-11,0-7 45,0-6-11,2-4-34,8-7-23,7 0-21,9-4-12,1 0 56,2-7 22,-8-4 23,-2-9-45,-4-2 0,-9-5-23,1 2-21,-7-1-91,0-1 147,0 9 66,0 4-11,0 10 471,0 4-550,0 9 12,0 1 0,0 9-11,10 0-22,1 0-203,10-2-996,3-1-572,0-4-941,0 0 2745,-1-4 0,-11-2 0,-3-4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9.2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8490,'0'-3'1927,"0"1"-1591,0 2 314,0-3 157,0 3-471,5 6-90,1 7-178,6 11-68,2 5 0,2 1-12,-3 1 12,2-4-22,-3-3-68,0-5-100,-3-6-79,-2-5 12,-4-6 89,0-1-35,-3-3 203,0-9 0,0-7 23,2-7-1,1-1 57,2 1-68,3 5 0,9-1 11,-2 10 13,11 1 110,-10 9 23,2 1 0,0 0-45,-1 3 45,1 6 68,5 8-236,-6-1 22,4 6-168,-13-10-1008,-3 7-807,-5-6-616,0 5 2577,0-5 0,0-6 0,0-2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19.8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127 0 8075,'-15'0'2802,"4"0"-2702,11 0-66,0 0 728,-45 34-437,34-16-146,-33 25-22,44-25 33,0-5-22,9-3-89,3-5-12,13-2 0,-2-3-56,2 0 1,-4-3 21,-2-5 1,-1-3 11,-4-4-12,-4-1-33,-4 3 0,-4 1-33,-2 3-1,0 2-89,0 3 11,0 1 112,0 3 0,2 0 67,6 0 123,5 10-10,8 6 33,8 13 314,27 30-404,-9-10-123,19 16 22,-25-20 0,-7-4 214,-16-5 44,-8-3-33,-7-6 190,-3 3-359,-12-12-44,-5 4-34,-15-14-23,-5-2-279,-7-4-69,-4-2-245,-7 0-89,-1-6-427,3-6-907,6-9-1558,10-4 3597,10 0 0,14 11 0,6 3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0.4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116 109 11358,'42'12'583,"1"-2"-426,-1-11 78,-7-3 56,-12-3-89,-10-4-56,-8-1-90,-2-3 0,-3 0-56,0 0 44,0 0 1,-3 4 0,-11 0 67,-8 5-22,-15 1 34,-1 3-46,-1 2 68,-12 7-135,15 3-11,-9 11 157,26 2 145,6 1 135,8 2-101,5-3-145,0-2 89,12 1-135,5-10-21,15 1-68,0-10-23,0-2-33,-1-1 0,0 0-112,-1 0-123,3 0-67,-6 0-1671,9-1-357,-13-6-2824,5 0 5154,-15-5 0,-4 6 0,-5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2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 10081,'-9'-2'3182,"2"1"-1983,7 1 358,0 0-1557,4-1 56,19 0 68,17 0 10,22 1-44,4 0-23,2 0-11,-14 0-33,-5 0-23,-14 0 0,-9 0-45,-8 0-213,-5 0-493,-2 0-549,-3 0-593,-1 0-942,-1 0-918,-1 0 3753,-2 0 0,-1 0 0,-2 0 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1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11 123 8893,'-6'0'2107,"2"0"-1368,4 0-582,44 1-4274,-19-1 4263,35 1 814,-36-1-825,-6-2 21,-7-1-32,-6-4-35,-3-1-44,-2-1 3414,0-2-3414,0-1-34,0 0 23,-4 0 11,-7 2-12,-8 0-10,-2 1 21,0 3 46,5 1 0,5 3 112,6 1 56,3 1 335,2 0-436,14 0-157,3 0 0,15-1-168,-1 1-717,-1-3-1547,-2 3-2856,-1-1 5288,-6 1 0,-7 0 0,-7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1.9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90 62 7862,'0'-15'1457,"0"3"-953,0 12 169,0 0-326,-33-14-123,23 10-34,-24-10 202,32 14 169,2 0-337,-2 0 45,1 0-79,-4 2-156,5 6-23,-2 6 23,2 5-23,0 2-11,0-2 0,2-3-23,10-4 23,5-1-11,12-3-34,0-1-78,3-3-157,2-2-67,-2-2 33,-3 0-145,-3-6-1,-7-3 12,-6-9 11,-5-2 134,-6-1 35,-2 3-12,0 2 123,-5 3 157,2 7 179,-2 1-45,2 5 34,3 5 314,0 5 90,0 9-79,0 1-135,7 3-123,4-4-67,10-1-100,1-3-1,1-6 23,1-3 0,-2-4-23,1-2 45,-4 0-45,-3 0-67,1 0 0,-3-8-101,4-3-257,-2-9-561,-5-1-269,-1 1-101,-7-1-795,-1 0 2084,-2 2 0,0 7 0,0 5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8568,'0'-6'2689,"0"1"-1691,0 5-606,3 20-224,2-6-90,3 18-78,3-11 0,2 4-11,0 1 11,5 5-190,1-1-415,0-2-493,1-7-774,-6-7-649,-1-7 2521,-5-5 0,-5-2 0,-1 0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2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 12300,'-9'-12'3484,"2"3"-3081,7 9-447,0 0-35,-3-2-335,3 1-561,-3-1-945,3 1 0,0 1 1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3.0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10619,'3'3'2745,"0"0"-1647,-3-3-1076,121 92-1826,-78-54 1804,26 17 0,-4 0 541,-44-27-597,-3-2 82,-7-6-731,-1-2-561,-7-6-673,-1-4 2175,1-4 0,-3-3 1,3-1-1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3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11 12546,'-3'0'5098,"1"0"-2577,2 0-2577,0-2-224,0 1-784,0-2-673,0 2-1165,2-1-3093,11 2 5995,1-2 0,0 2 0,-4 0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4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38 8120,'-12'2'325,"3"-1"-280,9-1 212,0 0 2041,7 0-1032,4 0-123,8 0-79,2 0-335,0 0-214,-2 0-213,3 0-22,0 0-167,7 0-91,0 0-22,3 0 0,-1 0 0,-4-1-11,1 0-90,-8-2-168,-2 1-325,-5 0-762,-3-1-862,1-1-1357,4-4 3575,-1 1 0,-3 1 0,-4 2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5.2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12 7952,'-6'-5'1916,"2"2"-1670,4 3 897,0 0 684,-5-3-1300,4 3-146,-4 6-191,5 8-11,0 13 0,0 5-145,0 3-23,2 3 34,1-1 123,5 0 12,-4-1 21,5 2-189,-8-11-12,6 1 0,-6-13 0,1 1-34,0-2-11,-1-2-44,1-4-23,-2-4 21,3-3 2,-3-1 21,3 0 68,-1-3 79,3-5-68,6-7-11,2-6 11,3-2 0,2-1-11,1 0 23,2 5-23,-2 4 11,-1 6 0,-5 5 12,-2 1-1,-1 3 57,-2 0-23,7 0-11,-1 0 45,2 0 22,-1 0 33,-4 8-22,7 2-55,-4 9-12,7 1 0,-3 3-23,1 2 23,-1-1-33,-4 3 10,1-3 180,-4 7-168,-3-14-45,-3 5-45,-5-17-257,2-1-505,-1-2-814,1-2 0,-2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8.4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0 602 9543,'0'3'3317,"0"0"-1357,0-3-1298,2 0-416,1 0-22,0 0-33,0 0-57,-3-5 124,0-8-11,2-13-113,3-16-67,8-10-22,6-8-45,5-2 0,0 0 0,-1 5-11,-4 5-23,-1-8 34,-4 21 11,-4-2-11,-2 23-11,-5 7 11,-1 6 11,-2 3-11,2 2-11,-1 0-11,1 0-12,1 0 34,2 3 45,5 7-23,6 7 23,3 10 56,11 32-67,-4-8 22,8 25-45,-10-15 0,1 2 0,-5-1-11,2-3 0,-3-5 0,5 5 0,-8-20-11,0-3 11,-11-23-22,-3-8-68,-2-3-33,0-2 11,3 0 56,-3 0-6252,3 0 2195,-3-7 4113,0-1 0,0-1 0,0 3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8.7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60 9767,'-3'0'2813,"0"0"-2018,3 0 45,26 0-414,4 0-292,30-1-100,-6-3-34,1-2-34,-10-2-156,-8 1-269,-11 0-382,-3 3-346,-7-1-1032,5 1-1557,-3-2 3776,-1 2 0,-7 2 0,-5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3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12781,'-8'3'2298,"3"0"-1772,2-3 247,3 0-616,14 0 157,16 0-124,23 1-55,18-1-1,7 1-56,1-1-55,-8 0 10,-10 0-33,-9 0 34,-12 3-23,-6-1 12,-8 2-23,-3-2 0,-6 0-34,-2-1-212,-7-1-696,-2 0-1075,-4 0 515,-2 0 1,0 0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29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 8422,'0'-4'2410,"0"0"-1805,0 4 56,-3 17-56,3-9-202,-3 15-66,3-13-12,0 6-34,0 7-90,0 7-33,0 8-78,0 6-34,3 1 22,0 2-11,-1-5-22,1 1 34,-3-2-79,0 1 0,0-1 0,0-1-23,0-4 23,0-5-11,0-4 11,0-10-34,0-7 12,0-6 0,0-4 22,0-7 33,0-5-33,0-11 0,0-3 0,0-5-22,9-3-12,5-2-33,13 0-11,2 1-23,0 9 90,-3 6-12,10 9 23,-10 6 11,12 3-11,-4 2 12,1 0-12,4 2-12,-4 3 12,-6 4 135,-1 14-34,-15-4 179,-2 18-190,-11-14-12,0 8 1,-4-10 10,-7-1-44,-10-3 11,-6-1 0,-2-5-11,-2-2-23,4-2-22,-2-3-22,5-1-191,1-2-269,4-1-302,-2-1-650,3-8-1021,-3-5 2455,-3-8 0,12 8 0,0 3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0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506 28 6798,'6'-8'2163,"-1"2"-1357,-5 6 673,0 0-168,-35-6-728,12 5 56,-34-6-113,17 7-224,-5 0 214,-7 2-224,1 4-113,0 4 90,7 5-79,7 4-22,8 1-22,5 5-34,9 3 45,6 1-23,5 2-33,4 0 67,2-2-56,10 0-67,12-4-11,11-2-34,5-4-56,4-4-112,-3-3-213,5-4-236,2-3-492,2 0-695,3-3-3955,11 1 5759,-22-3 0,-5 0 0,-27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0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206 30 6843,'0'-9'2935,"0"2"-2420,0 7 1088,0 0-987,-30-7-257,13 5 78,-28-3-56,23 12-67,-1 4-124,2 5 56,5 2-33,0 3-179,8 1-1,3 2-33,3 0-11,2-5-34,0-1 23,2-5 0,8-3-12,6-4-56,11 0-22,4-5-11,4 0-45,2-1 101,-5-2 67,-4-7 0,-6-6 0,-7-7 23,-6-4-23,-5 0-247,-4-12-22,0 11-258,0-3-425,0 16-4718,-7 9 5670,3 3 0,-4 2 0,6 0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1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68 9472,'73'-19'829,"1"1"0,1-1 0,-31 7-863,-47 12 503,3 0-469,0 5 294,0 5-81,0 6 137,0 6-137,0 5 147,0 2-293,3 3-45,-3 2-22,3-4 0,-3 1-22,0-7 22,0-5-67,0-9 22,0-4-123,0-5 0,0-1-79,2 0 191,-1-3 56,3-6 0,2-9 56,2-6 0,9-17-45,-2 14 56,5-3 113,-4 18-113,-2 5 12,-1 3 178,-3 3 113,5 1-124,16 0-224,-2 0 68,7 0 67,-10 0 180,-5 2-69,3 8-178,2 7 179,3 9-135,3 0-22,-3 0-101,2 0-55,-13-10-393,-1 0-326,-14-13-660,-1-1-822,-2-2 1,0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9:31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9 6831,'6'-2'2768,"-1"1"-504,-5 1-1704,-17-3 190,6 3-55,-16-3-180,8 5-156,-2 4 11,0 6-45,2 6 190,3 6-100,6 1-112,5 1-1,2 0-100,3-3-12,5-1-44,22 1-68,3-9 0,26 1 12,-1-11-68,35 0-44,-27-2-157,12-1-247,-43-1-302,-6 0-572,-3 0-683,1-2-1289,5-9 3272,-2-5 0,-10 3 0,-6 1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0:56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4 9599,'-9'0'2779,"2"0"-2230,7 0 370,0 0-102,-16-2-65,12 2-69,-13-1-134,17 1 919,0 0-1266,15 0-146,4 0-34,21 0 1,2 2-23,6 1-12,-3 0-88,-3 0-260,-10-3-188,-4 0-225,-14 0-426,-1 0-773,-10 0-818,-1 0 1314,-2 0 1,0 0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0:56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15370,'1'22'750,"17"-4"-346,18-18 100,30 0-269,-18 0-56,7 0-89,-31 0-68,-1 0-22,-7 0 0,5 0-11,-5 0-90,2 0-223,-4 0-562,-4 0-817,-2 0-1300,-5 0-2453,-1 0 5456,-2-4 0,0 2 0,0-2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0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28 7851,'-5'-3'3552,"0"0"-3261,5 3 7553,0 0-7721,2-1 45,13 1 124,12-1-46,18 1-67,11 0 56,28 0 12,-8 0-112,-6 0 33,-26 0-67,-31 0-45,-3 0-34,-7 0-22,2 0-11,-2 0-213,0 0-449,-1 0-492,-2 0-785,5 0-1355,3-3-1681,13 0 4986,1-4 0,-5 4 0,-6-1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1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17 8961,'-3'0'3943,"1"0"-1936,2 0-1447,31 0-4364,-5 0 4241,32 0 764,-7 0-955,4 0 112,1 0-55,-3 0-68,-11-1 35,-5 0 32,-9 0 3283,-6 1-3395,1 0-18,-2-1-127,-2 0-45,4 0 11,-6 1-11,-4-1-22,-3 1-908,-5-4 179,-2 2-605,-1 0-1195,-2 0 0,0 2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2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11 9106,'-14'-4'1064,"4"0"-559,8 3 1478,2-1-1367,-3 2-33,3 0-79,-5 0-90,5 0 1301,-3 0-1457,3 5-79,0 9 0,0 10 146,0 12-112,0 7-90,0 3-22,0 6-79,3-2-22,2 2 0,5-2-11,4-4-90,6 11-111,-7-22-214,1 2-235,-8-26-728,-3-6-1077,6-4-693,0-9 3159,9-9 0,-9 5 0,1-3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4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 8176,'0'-6'2589,"0"2"-1502,0 4-628,0-10-134,0 8 100,0-8 114,0 10-103,0 0-122,0 2-113,0 6-10,0 8 11,0 13 33,2 10-33,4 11-45,2 10 11,2 5-90,1 5-67,-3 0-11,0-1 0,-3-3 0,0 9-33,-2-28-12,-1 0 0,-2-31 12,0-8-12,0-4-45,0-3-335,0-1 380,0-3 45,0-7 0,0-6 0,3-10-11,4-6-1,5-7-88,3-6-148,6-3 58,1-2 67,4 3 123,0 7 11,-2 7-11,0 8 0,-3 7 0,2 4 22,-6 9-10,3 1 21,-4 4 1,7 0 33,2 6-22,1 3-12,-2 7-10,-8 3-1,-3-1 57,-8 9-79,-3-7-12,-13 7-44,-11-6-56,-18 0-100,-10 0-24,-6-2 158,-2-4-34,-11-3 146,24-6 33,1-3-33,33-3 122,6 0-21,5 0-35,0 1-10,0 1 44,0 2 57,0 1 157,5 6-79,13 2 179,23 12-348,0-6-66,8 6-34,-18-13-11,-9-3-12,-4-3-794,-3-2-640,-9-2-1445,4 0 2902,-10-1 0,3-1 0,-3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2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35 6585,'-5'-9'1277,"0"2"-717,5 7 863,0 0-593,-47-8-124,26 6-67,-37-7-147,39 9-55,3 0-90,1 0-32,1 0-69,-1 0-55,-4 6 77,3 4 91,-2 9 0,2 7-102,3 2-10,2 7-1,6 0-123,2 0-78,3-5 11,17-4-56,6-7 0,19-6-11,5-5-11,4-4 10,1-3 12,1-2-33,-3-6-57,12-16-11,-21 1 57,4-11-68,-22 8 44,-6 1 68,-7 0-11,-5-1-22,-5 3-1,0 2-100,0 6-247,-3 4-583,-4 5-750,-7 3-1077,-7 2 2791,0 0 0,7 0 0,4 0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3.7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30 14563,'-9'0'1356,"2"0"-976,7-1 696,26-3-785,-1 1-55,26-4-79,-3 3-78,-5 0-79,-1 0 0,-11 3-34,-4-1-224,-9 2-459,-3 0-505,-6 0-985,-2 0-1233,-1 0 3440,-4 0 0,1 0 0,-3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11:04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 6563,'0'-15'1512,"0"3"-1075,0 12 6230,0 0-6263,0 3-203,0 4 57,0 7-113,0 7-44,0 3 11,0 3-10,0 4 10,0 3-12,0 2-66,0 0-12,0-3-22,0-3 0,0-5-22,0-3 0,12-3 10,5-1-66,17-6 33,6 1-22,5-7-34,4 1-34,2-6-44,-3 0 11,-1-1-123,4-9 179,-16 0 22,3-10 45,-20 3-11,-5-2-44,0 0 88,-5-1-32,-2 1 10,-4-4 79,-2 8 22,0-1 11,-2 9-10,-11 2 55,-4 3-56,-9 0 90,-3 1-34,0 0 11,-3 6 382,-13 13-281,12 3-111,-5 7-57,17-8-67,8-3-67,2-2-539,4-1-963,2-3 1569,-8 3 0,9-9 0,-6 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0T10:08:35.3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8411,'-12'-13'2051,"3"2"-1883,9 11 907,0 0-357,0-3-24,0 3 46,-3-3-124,3 3-190,-3 4-146,3 1-89,0 6-34,0 2-12,0 4-66,0 1-35,0 0-21,0 3-34,0-9-1,0 1-144,0-10-2041,0-2 1,0-1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2488B5-8B68-574B-A71D-DCDF7C7566E7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64024C-70CB-654F-9E1B-EE1C967CA9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529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C64024C-70CB-654F-9E1B-EE1C967CA92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296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B4D54-B817-1D20-AB90-FAC8546440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2FD2BD-A90B-7386-53C5-781BC3838C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6F0EAC-F3BB-2751-6AB8-4E8690F4E4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1C3C3-DED1-0A25-1AA5-4A27A8214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B32959-83EF-4274-45D6-6157BEF3B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7372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AE1025-F818-A509-746C-B0441B63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E0F1677-CA1B-555B-6CCF-D505943959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77DC3D-9933-F4CD-B5FD-C56CEA7F6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6203D-EDBD-2ADC-FFE1-03327867F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EB284-FB07-AB64-9418-FDF4C606B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683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0CB46F-8AB2-906F-21C0-676B6D8B23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1CE1A4-C13D-F482-9F4E-21857B794C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9AE1F6-6C22-1A12-D993-B1AAEE70F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3BAC79-00AB-3B4D-2920-A30B21079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DC75BF-4F98-9161-B721-1F02063E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30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CB084-7D4D-A982-63CA-CC8846B19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0279DB-6FA8-B847-142A-6266E457B5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EE029E-4542-763D-5DB1-0E6FB8EBBF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90CC96-7964-8501-0D13-90819A0DC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481E7-B7A7-D9FD-E214-8DE8AA61A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9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D6571-999E-FD4A-194C-55EBA9FFA8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1820-0205-12D5-1917-C9753BFACC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73368-F440-F9E1-1831-1D3E5FF178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6FB77-65BF-A8A7-42B8-237F90D24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FF15C7-392B-C056-5CD4-770477A39F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0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95EB3-C816-AF53-86FB-2F2D21387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83208-E978-350E-10F1-F2444446C8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88EF4D-2056-27FB-7F25-179718A577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E979B7-C008-FEEC-5267-55F438F964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EB9AAD-C549-4DEB-BE3B-6774B247C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8D5EA1-4D95-3615-6281-D3D61ABC0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486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28CAF-4D30-5B97-4337-6C7FF1EB98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0B958-3E15-05CD-9EA0-611A225F3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0DC5F9-6A81-00A4-5365-C128F5BE6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28451D-2EFA-7674-3EA7-9F3C5208D9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7456DF-F646-0830-2427-D2284D2428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F70F56-8B31-5D27-F170-7BF72B593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E1E56-669C-4167-0AE4-2D9F9BFC9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6A3DFD0-B25C-9A4F-6307-F3990BFBE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822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C9057-64A7-263E-BDCB-7281CAEF5B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168986-F814-73B8-2D0F-5DF530FE2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A88559-C126-276C-C43B-AF3BFD806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F945B-3399-8BE4-11CE-2B21C2D3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2236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427703-761F-460D-B71A-615DB5CF1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450A2A-7EA0-E0D0-DCBC-29ACD5BAB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7AE7B7-8D55-C56A-6B6F-F625B2474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2941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19AC2F-82F9-77FD-41E8-81F09CAAE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6275E6-E176-D232-C607-56BD2DF6E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85FE51-B808-0BEA-F2DC-AA449D0257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E89C28-815A-018F-ECD6-82F14D303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12A93F-E7D7-4E22-9740-6AB52E9EE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50DF2-FDB4-0F38-84D0-EC096748C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24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DC86E-2432-0CB5-EF14-674097485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F298AC-B1A5-8A0F-851E-B69B5A85F7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0D82FF-CFE7-1080-9617-AA8150F8B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27F1A3-C174-6C7C-F873-C2D54A3B6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143868-3CFC-93CD-709E-299AF6F4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45BE47-7546-95AA-A29A-59C6975EE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1287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04B7C2-CC6E-DDA9-2987-2FEFBB09DA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42CD85-BE2C-1722-2E4B-53731777BE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3D1F0C-99D9-C2A2-AE7D-00F21DC1E7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3E8156-0718-E347-B068-B7C8AD6DDEC3}" type="datetimeFigureOut">
              <a:rPr lang="en-US" smtClean="0"/>
              <a:t>4/13/23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77E4C-D2DF-D4C2-174D-BECE482BCA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5C1933-42CE-C01C-6193-90FF8B0D2C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A56F0-5A24-0C48-9F7F-C39328C5B5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158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6.emf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55.emf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image" Target="../media/image54.emf"/><Relationship Id="rId5" Type="http://schemas.openxmlformats.org/officeDocument/2006/relationships/tags" Target="../tags/tag7.xml"/><Relationship Id="rId10" Type="http://schemas.openxmlformats.org/officeDocument/2006/relationships/image" Target="../media/image53.emf"/><Relationship Id="rId4" Type="http://schemas.openxmlformats.org/officeDocument/2006/relationships/tags" Target="../tags/tag6.xml"/><Relationship Id="rId9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tags" Target="../tags/tag21.xml"/><Relationship Id="rId18" Type="http://schemas.openxmlformats.org/officeDocument/2006/relationships/tags" Target="../tags/tag26.xml"/><Relationship Id="rId26" Type="http://schemas.openxmlformats.org/officeDocument/2006/relationships/image" Target="../media/image70.emf"/><Relationship Id="rId21" Type="http://schemas.openxmlformats.org/officeDocument/2006/relationships/image" Target="../media/image65.emf"/><Relationship Id="rId34" Type="http://schemas.openxmlformats.org/officeDocument/2006/relationships/image" Target="../media/image78.emf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17" Type="http://schemas.openxmlformats.org/officeDocument/2006/relationships/tags" Target="../tags/tag25.xml"/><Relationship Id="rId25" Type="http://schemas.openxmlformats.org/officeDocument/2006/relationships/image" Target="../media/image69.emf"/><Relationship Id="rId33" Type="http://schemas.openxmlformats.org/officeDocument/2006/relationships/image" Target="../media/image77.emf"/><Relationship Id="rId2" Type="http://schemas.openxmlformats.org/officeDocument/2006/relationships/tags" Target="../tags/tag10.xml"/><Relationship Id="rId16" Type="http://schemas.openxmlformats.org/officeDocument/2006/relationships/tags" Target="../tags/tag24.xml"/><Relationship Id="rId20" Type="http://schemas.openxmlformats.org/officeDocument/2006/relationships/image" Target="../media/image64.emf"/><Relationship Id="rId29" Type="http://schemas.openxmlformats.org/officeDocument/2006/relationships/image" Target="../media/image73.emf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24" Type="http://schemas.openxmlformats.org/officeDocument/2006/relationships/image" Target="../media/image68.emf"/><Relationship Id="rId32" Type="http://schemas.openxmlformats.org/officeDocument/2006/relationships/image" Target="../media/image76.emf"/><Relationship Id="rId37" Type="http://schemas.openxmlformats.org/officeDocument/2006/relationships/image" Target="../media/image81.emf"/><Relationship Id="rId5" Type="http://schemas.openxmlformats.org/officeDocument/2006/relationships/tags" Target="../tags/tag13.xml"/><Relationship Id="rId15" Type="http://schemas.openxmlformats.org/officeDocument/2006/relationships/tags" Target="../tags/tag23.xml"/><Relationship Id="rId23" Type="http://schemas.openxmlformats.org/officeDocument/2006/relationships/image" Target="../media/image67.emf"/><Relationship Id="rId28" Type="http://schemas.openxmlformats.org/officeDocument/2006/relationships/image" Target="../media/image72.emf"/><Relationship Id="rId36" Type="http://schemas.openxmlformats.org/officeDocument/2006/relationships/image" Target="../media/image80.emf"/><Relationship Id="rId10" Type="http://schemas.openxmlformats.org/officeDocument/2006/relationships/tags" Target="../tags/tag18.xml"/><Relationship Id="rId19" Type="http://schemas.openxmlformats.org/officeDocument/2006/relationships/slideLayout" Target="../slideLayouts/slideLayout2.xml"/><Relationship Id="rId31" Type="http://schemas.openxmlformats.org/officeDocument/2006/relationships/image" Target="../media/image75.emf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tags" Target="../tags/tag22.xml"/><Relationship Id="rId22" Type="http://schemas.openxmlformats.org/officeDocument/2006/relationships/image" Target="../media/image66.emf"/><Relationship Id="rId27" Type="http://schemas.openxmlformats.org/officeDocument/2006/relationships/image" Target="../media/image71.emf"/><Relationship Id="rId30" Type="http://schemas.openxmlformats.org/officeDocument/2006/relationships/image" Target="../media/image74.emf"/><Relationship Id="rId35" Type="http://schemas.openxmlformats.org/officeDocument/2006/relationships/image" Target="../media/image79.emf"/><Relationship Id="rId8" Type="http://schemas.openxmlformats.org/officeDocument/2006/relationships/tags" Target="../tags/tag16.xml"/><Relationship Id="rId3" Type="http://schemas.openxmlformats.org/officeDocument/2006/relationships/tags" Target="../tags/tag1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emf"/><Relationship Id="rId3" Type="http://schemas.openxmlformats.org/officeDocument/2006/relationships/tags" Target="../tags/tag29.xml"/><Relationship Id="rId7" Type="http://schemas.openxmlformats.org/officeDocument/2006/relationships/image" Target="../media/image84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3.png"/><Relationship Id="rId5" Type="http://schemas.openxmlformats.org/officeDocument/2006/relationships/image" Target="../media/image8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0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89.emf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93.emf"/><Relationship Id="rId5" Type="http://schemas.openxmlformats.org/officeDocument/2006/relationships/image" Target="../media/image92.emf"/><Relationship Id="rId4" Type="http://schemas.openxmlformats.org/officeDocument/2006/relationships/image" Target="../media/image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tags" Target="../tags/tag36.xml"/><Relationship Id="rId7" Type="http://schemas.openxmlformats.org/officeDocument/2006/relationships/image" Target="../media/image95.emf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94.emf"/><Relationship Id="rId5" Type="http://schemas.openxmlformats.org/officeDocument/2006/relationships/image" Target="../media/image82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9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1.emf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00.emf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05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104.png"/><Relationship Id="rId5" Type="http://schemas.openxmlformats.org/officeDocument/2006/relationships/image" Target="../media/image103.emf"/><Relationship Id="rId4" Type="http://schemas.openxmlformats.org/officeDocument/2006/relationships/image" Target="../media/image102.emf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51.xml"/><Relationship Id="rId21" Type="http://schemas.openxmlformats.org/officeDocument/2006/relationships/customXml" Target="../ink/ink3.xml"/><Relationship Id="rId42" Type="http://schemas.openxmlformats.org/officeDocument/2006/relationships/image" Target="../media/image4610.png"/><Relationship Id="rId63" Type="http://schemas.openxmlformats.org/officeDocument/2006/relationships/customXml" Target="../ink/ink24.xml"/><Relationship Id="rId84" Type="http://schemas.openxmlformats.org/officeDocument/2006/relationships/image" Target="../media/image67.png"/><Relationship Id="rId138" Type="http://schemas.openxmlformats.org/officeDocument/2006/relationships/image" Target="../media/image94.png"/><Relationship Id="rId159" Type="http://schemas.openxmlformats.org/officeDocument/2006/relationships/customXml" Target="../ink/ink72.xml"/><Relationship Id="rId170" Type="http://schemas.openxmlformats.org/officeDocument/2006/relationships/image" Target="../media/image110.png"/><Relationship Id="rId107" Type="http://schemas.openxmlformats.org/officeDocument/2006/relationships/customXml" Target="../ink/ink46.xml"/><Relationship Id="rId11" Type="http://schemas.openxmlformats.org/officeDocument/2006/relationships/image" Target="../media/image107.emf"/><Relationship Id="rId32" Type="http://schemas.openxmlformats.org/officeDocument/2006/relationships/image" Target="../media/image4110.png"/><Relationship Id="rId53" Type="http://schemas.openxmlformats.org/officeDocument/2006/relationships/customXml" Target="../ink/ink19.xml"/><Relationship Id="rId74" Type="http://schemas.openxmlformats.org/officeDocument/2006/relationships/image" Target="../media/image620.png"/><Relationship Id="rId128" Type="http://schemas.openxmlformats.org/officeDocument/2006/relationships/image" Target="../media/image89.png"/><Relationship Id="rId149" Type="http://schemas.openxmlformats.org/officeDocument/2006/relationships/customXml" Target="../ink/ink67.xml"/><Relationship Id="rId5" Type="http://schemas.openxmlformats.org/officeDocument/2006/relationships/tags" Target="../tags/tag45.xml"/><Relationship Id="rId95" Type="http://schemas.openxmlformats.org/officeDocument/2006/relationships/customXml" Target="../ink/ink40.xml"/><Relationship Id="rId160" Type="http://schemas.openxmlformats.org/officeDocument/2006/relationships/image" Target="../media/image1050.png"/><Relationship Id="rId22" Type="http://schemas.openxmlformats.org/officeDocument/2006/relationships/image" Target="../media/image3610.png"/><Relationship Id="rId43" Type="http://schemas.openxmlformats.org/officeDocument/2006/relationships/customXml" Target="../ink/ink14.xml"/><Relationship Id="rId64" Type="http://schemas.openxmlformats.org/officeDocument/2006/relationships/image" Target="../media/image570.png"/><Relationship Id="rId118" Type="http://schemas.openxmlformats.org/officeDocument/2006/relationships/image" Target="../media/image840.png"/><Relationship Id="rId139" Type="http://schemas.openxmlformats.org/officeDocument/2006/relationships/customXml" Target="../ink/ink62.xml"/><Relationship Id="rId85" Type="http://schemas.openxmlformats.org/officeDocument/2006/relationships/customXml" Target="../ink/ink35.xml"/><Relationship Id="rId150" Type="http://schemas.openxmlformats.org/officeDocument/2006/relationships/image" Target="../media/image100.png"/><Relationship Id="rId171" Type="http://schemas.openxmlformats.org/officeDocument/2006/relationships/customXml" Target="../ink/ink78.xml"/><Relationship Id="rId12" Type="http://schemas.openxmlformats.org/officeDocument/2006/relationships/image" Target="../media/image108.emf"/><Relationship Id="rId33" Type="http://schemas.openxmlformats.org/officeDocument/2006/relationships/customXml" Target="../ink/ink9.xml"/><Relationship Id="rId108" Type="http://schemas.openxmlformats.org/officeDocument/2006/relationships/image" Target="../media/image79.png"/><Relationship Id="rId129" Type="http://schemas.openxmlformats.org/officeDocument/2006/relationships/customXml" Target="../ink/ink57.xml"/><Relationship Id="rId54" Type="http://schemas.openxmlformats.org/officeDocument/2006/relationships/image" Target="../media/image52.png"/><Relationship Id="rId75" Type="http://schemas.openxmlformats.org/officeDocument/2006/relationships/customXml" Target="../ink/ink30.xml"/><Relationship Id="rId96" Type="http://schemas.openxmlformats.org/officeDocument/2006/relationships/image" Target="../media/image73.png"/><Relationship Id="rId140" Type="http://schemas.openxmlformats.org/officeDocument/2006/relationships/image" Target="../media/image95.png"/><Relationship Id="rId161" Type="http://schemas.openxmlformats.org/officeDocument/2006/relationships/customXml" Target="../ink/ink73.xml"/><Relationship Id="rId6" Type="http://schemas.openxmlformats.org/officeDocument/2006/relationships/tags" Target="../tags/tag46.xml"/><Relationship Id="rId23" Type="http://schemas.openxmlformats.org/officeDocument/2006/relationships/customXml" Target="../ink/ink4.xml"/><Relationship Id="rId28" Type="http://schemas.openxmlformats.org/officeDocument/2006/relationships/image" Target="../media/image3910.png"/><Relationship Id="rId49" Type="http://schemas.openxmlformats.org/officeDocument/2006/relationships/customXml" Target="../ink/ink17.xml"/><Relationship Id="rId114" Type="http://schemas.openxmlformats.org/officeDocument/2006/relationships/image" Target="../media/image82.png"/><Relationship Id="rId119" Type="http://schemas.openxmlformats.org/officeDocument/2006/relationships/customXml" Target="../ink/ink52.xml"/><Relationship Id="rId44" Type="http://schemas.openxmlformats.org/officeDocument/2006/relationships/image" Target="../media/image4710.png"/><Relationship Id="rId60" Type="http://schemas.openxmlformats.org/officeDocument/2006/relationships/image" Target="../media/image55.png"/><Relationship Id="rId65" Type="http://schemas.openxmlformats.org/officeDocument/2006/relationships/customXml" Target="../ink/ink25.xml"/><Relationship Id="rId81" Type="http://schemas.openxmlformats.org/officeDocument/2006/relationships/customXml" Target="../ink/ink33.xml"/><Relationship Id="rId86" Type="http://schemas.openxmlformats.org/officeDocument/2006/relationships/image" Target="../media/image68.png"/><Relationship Id="rId130" Type="http://schemas.openxmlformats.org/officeDocument/2006/relationships/image" Target="../media/image90.png"/><Relationship Id="rId135" Type="http://schemas.openxmlformats.org/officeDocument/2006/relationships/customXml" Target="../ink/ink60.xml"/><Relationship Id="rId151" Type="http://schemas.openxmlformats.org/officeDocument/2006/relationships/customXml" Target="../ink/ink68.xml"/><Relationship Id="rId156" Type="http://schemas.openxmlformats.org/officeDocument/2006/relationships/image" Target="../media/image1030.png"/><Relationship Id="rId177" Type="http://schemas.openxmlformats.org/officeDocument/2006/relationships/customXml" Target="../ink/ink81.xml"/><Relationship Id="rId172" Type="http://schemas.openxmlformats.org/officeDocument/2006/relationships/image" Target="../media/image111.png"/><Relationship Id="rId13" Type="http://schemas.openxmlformats.org/officeDocument/2006/relationships/image" Target="../media/image109.emf"/><Relationship Id="rId18" Type="http://schemas.openxmlformats.org/officeDocument/2006/relationships/image" Target="../media/image3410.png"/><Relationship Id="rId39" Type="http://schemas.openxmlformats.org/officeDocument/2006/relationships/customXml" Target="../ink/ink12.xml"/><Relationship Id="rId109" Type="http://schemas.openxmlformats.org/officeDocument/2006/relationships/customXml" Target="../ink/ink47.xml"/><Relationship Id="rId34" Type="http://schemas.openxmlformats.org/officeDocument/2006/relationships/image" Target="../media/image4210.png"/><Relationship Id="rId50" Type="http://schemas.openxmlformats.org/officeDocument/2006/relationships/image" Target="../media/image500.png"/><Relationship Id="rId55" Type="http://schemas.openxmlformats.org/officeDocument/2006/relationships/customXml" Target="../ink/ink20.xml"/><Relationship Id="rId76" Type="http://schemas.openxmlformats.org/officeDocument/2006/relationships/image" Target="../media/image630.png"/><Relationship Id="rId97" Type="http://schemas.openxmlformats.org/officeDocument/2006/relationships/customXml" Target="../ink/ink41.xml"/><Relationship Id="rId104" Type="http://schemas.openxmlformats.org/officeDocument/2006/relationships/image" Target="../media/image77.png"/><Relationship Id="rId120" Type="http://schemas.openxmlformats.org/officeDocument/2006/relationships/image" Target="../media/image85.png"/><Relationship Id="rId125" Type="http://schemas.openxmlformats.org/officeDocument/2006/relationships/customXml" Target="../ink/ink55.xml"/><Relationship Id="rId141" Type="http://schemas.openxmlformats.org/officeDocument/2006/relationships/customXml" Target="../ink/ink63.xml"/><Relationship Id="rId146" Type="http://schemas.openxmlformats.org/officeDocument/2006/relationships/image" Target="../media/image980.png"/><Relationship Id="rId167" Type="http://schemas.openxmlformats.org/officeDocument/2006/relationships/customXml" Target="../ink/ink76.xml"/><Relationship Id="rId7" Type="http://schemas.openxmlformats.org/officeDocument/2006/relationships/tags" Target="../tags/tag47.xml"/><Relationship Id="rId71" Type="http://schemas.openxmlformats.org/officeDocument/2006/relationships/customXml" Target="../ink/ink28.xml"/><Relationship Id="rId92" Type="http://schemas.openxmlformats.org/officeDocument/2006/relationships/image" Target="../media/image71.png"/><Relationship Id="rId162" Type="http://schemas.openxmlformats.org/officeDocument/2006/relationships/image" Target="../media/image106.png"/><Relationship Id="rId2" Type="http://schemas.openxmlformats.org/officeDocument/2006/relationships/tags" Target="../tags/tag42.xml"/><Relationship Id="rId29" Type="http://schemas.openxmlformats.org/officeDocument/2006/relationships/customXml" Target="../ink/ink7.xml"/><Relationship Id="rId24" Type="http://schemas.openxmlformats.org/officeDocument/2006/relationships/image" Target="../media/image3710.png"/><Relationship Id="rId40" Type="http://schemas.openxmlformats.org/officeDocument/2006/relationships/image" Target="../media/image4510.png"/><Relationship Id="rId45" Type="http://schemas.openxmlformats.org/officeDocument/2006/relationships/customXml" Target="../ink/ink15.xml"/><Relationship Id="rId66" Type="http://schemas.openxmlformats.org/officeDocument/2006/relationships/image" Target="../media/image580.png"/><Relationship Id="rId87" Type="http://schemas.openxmlformats.org/officeDocument/2006/relationships/customXml" Target="../ink/ink36.xml"/><Relationship Id="rId110" Type="http://schemas.openxmlformats.org/officeDocument/2006/relationships/image" Target="../media/image80.png"/><Relationship Id="rId115" Type="http://schemas.openxmlformats.org/officeDocument/2006/relationships/customXml" Target="../ink/ink50.xml"/><Relationship Id="rId131" Type="http://schemas.openxmlformats.org/officeDocument/2006/relationships/customXml" Target="../ink/ink58.xml"/><Relationship Id="rId136" Type="http://schemas.openxmlformats.org/officeDocument/2006/relationships/image" Target="../media/image93.png"/><Relationship Id="rId157" Type="http://schemas.openxmlformats.org/officeDocument/2006/relationships/customXml" Target="../ink/ink71.xml"/><Relationship Id="rId178" Type="http://schemas.openxmlformats.org/officeDocument/2006/relationships/image" Target="../media/image114.png"/><Relationship Id="rId61" Type="http://schemas.openxmlformats.org/officeDocument/2006/relationships/customXml" Target="../ink/ink23.xml"/><Relationship Id="rId82" Type="http://schemas.openxmlformats.org/officeDocument/2006/relationships/image" Target="../media/image66.png"/><Relationship Id="rId152" Type="http://schemas.openxmlformats.org/officeDocument/2006/relationships/image" Target="../media/image101.png"/><Relationship Id="rId173" Type="http://schemas.openxmlformats.org/officeDocument/2006/relationships/customXml" Target="../ink/ink79.xml"/><Relationship Id="rId19" Type="http://schemas.openxmlformats.org/officeDocument/2006/relationships/customXml" Target="../ink/ink2.xml"/><Relationship Id="rId14" Type="http://schemas.openxmlformats.org/officeDocument/2006/relationships/image" Target="../media/image110.emf"/><Relationship Id="rId30" Type="http://schemas.openxmlformats.org/officeDocument/2006/relationships/image" Target="../media/image4010.png"/><Relationship Id="rId35" Type="http://schemas.openxmlformats.org/officeDocument/2006/relationships/customXml" Target="../ink/ink10.xml"/><Relationship Id="rId56" Type="http://schemas.openxmlformats.org/officeDocument/2006/relationships/image" Target="../media/image53.png"/><Relationship Id="rId77" Type="http://schemas.openxmlformats.org/officeDocument/2006/relationships/customXml" Target="../ink/ink31.xml"/><Relationship Id="rId100" Type="http://schemas.openxmlformats.org/officeDocument/2006/relationships/image" Target="../media/image75.png"/><Relationship Id="rId105" Type="http://schemas.openxmlformats.org/officeDocument/2006/relationships/customXml" Target="../ink/ink45.xml"/><Relationship Id="rId126" Type="http://schemas.openxmlformats.org/officeDocument/2006/relationships/image" Target="../media/image880.png"/><Relationship Id="rId147" Type="http://schemas.openxmlformats.org/officeDocument/2006/relationships/customXml" Target="../ink/ink66.xml"/><Relationship Id="rId168" Type="http://schemas.openxmlformats.org/officeDocument/2006/relationships/image" Target="../media/image109.png"/><Relationship Id="rId8" Type="http://schemas.openxmlformats.org/officeDocument/2006/relationships/slideLayout" Target="../slideLayouts/slideLayout2.xml"/><Relationship Id="rId51" Type="http://schemas.openxmlformats.org/officeDocument/2006/relationships/customXml" Target="../ink/ink18.xml"/><Relationship Id="rId72" Type="http://schemas.openxmlformats.org/officeDocument/2006/relationships/image" Target="../media/image610.png"/><Relationship Id="rId93" Type="http://schemas.openxmlformats.org/officeDocument/2006/relationships/customXml" Target="../ink/ink39.xml"/><Relationship Id="rId98" Type="http://schemas.openxmlformats.org/officeDocument/2006/relationships/image" Target="../media/image74.png"/><Relationship Id="rId121" Type="http://schemas.openxmlformats.org/officeDocument/2006/relationships/customXml" Target="../ink/ink53.xml"/><Relationship Id="rId142" Type="http://schemas.openxmlformats.org/officeDocument/2006/relationships/image" Target="../media/image960.png"/><Relationship Id="rId163" Type="http://schemas.openxmlformats.org/officeDocument/2006/relationships/customXml" Target="../ink/ink74.xml"/><Relationship Id="rId3" Type="http://schemas.openxmlformats.org/officeDocument/2006/relationships/tags" Target="../tags/tag43.xml"/><Relationship Id="rId25" Type="http://schemas.openxmlformats.org/officeDocument/2006/relationships/customXml" Target="../ink/ink5.xml"/><Relationship Id="rId46" Type="http://schemas.openxmlformats.org/officeDocument/2006/relationships/image" Target="../media/image4810.png"/><Relationship Id="rId67" Type="http://schemas.openxmlformats.org/officeDocument/2006/relationships/customXml" Target="../ink/ink26.xml"/><Relationship Id="rId116" Type="http://schemas.openxmlformats.org/officeDocument/2006/relationships/image" Target="../media/image830.png"/><Relationship Id="rId137" Type="http://schemas.openxmlformats.org/officeDocument/2006/relationships/customXml" Target="../ink/ink61.xml"/><Relationship Id="rId158" Type="http://schemas.openxmlformats.org/officeDocument/2006/relationships/image" Target="../media/image1040.png"/><Relationship Id="rId20" Type="http://schemas.openxmlformats.org/officeDocument/2006/relationships/image" Target="../media/image3510.png"/><Relationship Id="rId41" Type="http://schemas.openxmlformats.org/officeDocument/2006/relationships/customXml" Target="../ink/ink13.xml"/><Relationship Id="rId62" Type="http://schemas.openxmlformats.org/officeDocument/2006/relationships/image" Target="../media/image56.png"/><Relationship Id="rId83" Type="http://schemas.openxmlformats.org/officeDocument/2006/relationships/customXml" Target="../ink/ink34.xml"/><Relationship Id="rId88" Type="http://schemas.openxmlformats.org/officeDocument/2006/relationships/image" Target="../media/image69.png"/><Relationship Id="rId111" Type="http://schemas.openxmlformats.org/officeDocument/2006/relationships/customXml" Target="../ink/ink48.xml"/><Relationship Id="rId132" Type="http://schemas.openxmlformats.org/officeDocument/2006/relationships/image" Target="../media/image910.png"/><Relationship Id="rId153" Type="http://schemas.openxmlformats.org/officeDocument/2006/relationships/customXml" Target="../ink/ink69.xml"/><Relationship Id="rId174" Type="http://schemas.openxmlformats.org/officeDocument/2006/relationships/image" Target="../media/image112.png"/><Relationship Id="rId179" Type="http://schemas.openxmlformats.org/officeDocument/2006/relationships/customXml" Target="../ink/ink82.xml"/><Relationship Id="rId15" Type="http://schemas.openxmlformats.org/officeDocument/2006/relationships/image" Target="../media/image111.emf"/><Relationship Id="rId36" Type="http://schemas.openxmlformats.org/officeDocument/2006/relationships/image" Target="../media/image4310.png"/><Relationship Id="rId57" Type="http://schemas.openxmlformats.org/officeDocument/2006/relationships/customXml" Target="../ink/ink21.xml"/><Relationship Id="rId106" Type="http://schemas.openxmlformats.org/officeDocument/2006/relationships/image" Target="../media/image78.png"/><Relationship Id="rId127" Type="http://schemas.openxmlformats.org/officeDocument/2006/relationships/customXml" Target="../ink/ink56.xml"/><Relationship Id="rId10" Type="http://schemas.openxmlformats.org/officeDocument/2006/relationships/image" Target="../media/image106.emf"/><Relationship Id="rId31" Type="http://schemas.openxmlformats.org/officeDocument/2006/relationships/customXml" Target="../ink/ink8.xml"/><Relationship Id="rId52" Type="http://schemas.openxmlformats.org/officeDocument/2006/relationships/image" Target="../media/image51.png"/><Relationship Id="rId73" Type="http://schemas.openxmlformats.org/officeDocument/2006/relationships/customXml" Target="../ink/ink29.xml"/><Relationship Id="rId78" Type="http://schemas.openxmlformats.org/officeDocument/2006/relationships/image" Target="../media/image64.png"/><Relationship Id="rId94" Type="http://schemas.openxmlformats.org/officeDocument/2006/relationships/image" Target="../media/image72.png"/><Relationship Id="rId99" Type="http://schemas.openxmlformats.org/officeDocument/2006/relationships/customXml" Target="../ink/ink42.xml"/><Relationship Id="rId101" Type="http://schemas.openxmlformats.org/officeDocument/2006/relationships/customXml" Target="../ink/ink43.xml"/><Relationship Id="rId122" Type="http://schemas.openxmlformats.org/officeDocument/2006/relationships/image" Target="../media/image86.png"/><Relationship Id="rId143" Type="http://schemas.openxmlformats.org/officeDocument/2006/relationships/customXml" Target="../ink/ink64.xml"/><Relationship Id="rId148" Type="http://schemas.openxmlformats.org/officeDocument/2006/relationships/image" Target="../media/image990.png"/><Relationship Id="rId164" Type="http://schemas.openxmlformats.org/officeDocument/2006/relationships/image" Target="../media/image107.png"/><Relationship Id="rId169" Type="http://schemas.openxmlformats.org/officeDocument/2006/relationships/customXml" Target="../ink/ink77.xml"/><Relationship Id="rId4" Type="http://schemas.openxmlformats.org/officeDocument/2006/relationships/tags" Target="../tags/tag44.xml"/><Relationship Id="rId9" Type="http://schemas.openxmlformats.org/officeDocument/2006/relationships/notesSlide" Target="../notesSlides/notesSlide1.xml"/><Relationship Id="rId180" Type="http://schemas.openxmlformats.org/officeDocument/2006/relationships/image" Target="../media/image115.png"/><Relationship Id="rId26" Type="http://schemas.openxmlformats.org/officeDocument/2006/relationships/image" Target="../media/image3810.png"/><Relationship Id="rId47" Type="http://schemas.openxmlformats.org/officeDocument/2006/relationships/customXml" Target="../ink/ink16.xml"/><Relationship Id="rId68" Type="http://schemas.openxmlformats.org/officeDocument/2006/relationships/image" Target="../media/image590.png"/><Relationship Id="rId89" Type="http://schemas.openxmlformats.org/officeDocument/2006/relationships/customXml" Target="../ink/ink37.xml"/><Relationship Id="rId112" Type="http://schemas.openxmlformats.org/officeDocument/2006/relationships/image" Target="../media/image81.png"/><Relationship Id="rId133" Type="http://schemas.openxmlformats.org/officeDocument/2006/relationships/customXml" Target="../ink/ink59.xml"/><Relationship Id="rId154" Type="http://schemas.openxmlformats.org/officeDocument/2006/relationships/image" Target="../media/image1020.png"/><Relationship Id="rId175" Type="http://schemas.openxmlformats.org/officeDocument/2006/relationships/customXml" Target="../ink/ink80.xml"/><Relationship Id="rId16" Type="http://schemas.openxmlformats.org/officeDocument/2006/relationships/image" Target="../media/image112.emf"/><Relationship Id="rId37" Type="http://schemas.openxmlformats.org/officeDocument/2006/relationships/customXml" Target="../ink/ink11.xml"/><Relationship Id="rId58" Type="http://schemas.openxmlformats.org/officeDocument/2006/relationships/image" Target="../media/image54.png"/><Relationship Id="rId79" Type="http://schemas.openxmlformats.org/officeDocument/2006/relationships/customXml" Target="../ink/ink32.xml"/><Relationship Id="rId102" Type="http://schemas.openxmlformats.org/officeDocument/2006/relationships/image" Target="../media/image76.png"/><Relationship Id="rId123" Type="http://schemas.openxmlformats.org/officeDocument/2006/relationships/customXml" Target="../ink/ink54.xml"/><Relationship Id="rId144" Type="http://schemas.openxmlformats.org/officeDocument/2006/relationships/image" Target="../media/image970.png"/><Relationship Id="rId90" Type="http://schemas.openxmlformats.org/officeDocument/2006/relationships/image" Target="../media/image70.png"/><Relationship Id="rId165" Type="http://schemas.openxmlformats.org/officeDocument/2006/relationships/customXml" Target="../ink/ink75.xml"/><Relationship Id="rId27" Type="http://schemas.openxmlformats.org/officeDocument/2006/relationships/customXml" Target="../ink/ink6.xml"/><Relationship Id="rId48" Type="http://schemas.openxmlformats.org/officeDocument/2006/relationships/image" Target="../media/image490.png"/><Relationship Id="rId69" Type="http://schemas.openxmlformats.org/officeDocument/2006/relationships/customXml" Target="../ink/ink27.xml"/><Relationship Id="rId113" Type="http://schemas.openxmlformats.org/officeDocument/2006/relationships/customXml" Target="../ink/ink49.xml"/><Relationship Id="rId134" Type="http://schemas.openxmlformats.org/officeDocument/2006/relationships/image" Target="../media/image92.png"/><Relationship Id="rId80" Type="http://schemas.openxmlformats.org/officeDocument/2006/relationships/image" Target="../media/image65.png"/><Relationship Id="rId155" Type="http://schemas.openxmlformats.org/officeDocument/2006/relationships/customXml" Target="../ink/ink70.xml"/><Relationship Id="rId176" Type="http://schemas.openxmlformats.org/officeDocument/2006/relationships/image" Target="../media/image113.png"/><Relationship Id="rId17" Type="http://schemas.openxmlformats.org/officeDocument/2006/relationships/customXml" Target="../ink/ink1.xml"/><Relationship Id="rId38" Type="http://schemas.openxmlformats.org/officeDocument/2006/relationships/image" Target="../media/image4410.png"/><Relationship Id="rId59" Type="http://schemas.openxmlformats.org/officeDocument/2006/relationships/customXml" Target="../ink/ink22.xml"/><Relationship Id="rId103" Type="http://schemas.openxmlformats.org/officeDocument/2006/relationships/customXml" Target="../ink/ink44.xml"/><Relationship Id="rId124" Type="http://schemas.openxmlformats.org/officeDocument/2006/relationships/image" Target="../media/image870.png"/><Relationship Id="rId70" Type="http://schemas.openxmlformats.org/officeDocument/2006/relationships/image" Target="../media/image600.png"/><Relationship Id="rId91" Type="http://schemas.openxmlformats.org/officeDocument/2006/relationships/customXml" Target="../ink/ink38.xml"/><Relationship Id="rId145" Type="http://schemas.openxmlformats.org/officeDocument/2006/relationships/customXml" Target="../ink/ink65.xml"/><Relationship Id="rId166" Type="http://schemas.openxmlformats.org/officeDocument/2006/relationships/image" Target="../media/image108.png"/><Relationship Id="rId1" Type="http://schemas.openxmlformats.org/officeDocument/2006/relationships/tags" Target="../tags/tag4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3.emf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95209-A71E-4F2E-7EF7-FB39AC3B05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Model S and R Comparison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458284-B79D-A16A-E7F4-A92015A785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2087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76B03D1-7CD4-489D-0DDF-3F50BDDD2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3036"/>
            <a:ext cx="11930466" cy="3075964"/>
          </a:xfrm>
          <a:prstGeom prst="rect">
            <a:avLst/>
          </a:prstGeom>
        </p:spPr>
      </p:pic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87F485F1-7B95-8EB9-6CBF-41F339B5F4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36" t="5966" r="9514"/>
          <a:stretch/>
        </p:blipFill>
        <p:spPr>
          <a:xfrm>
            <a:off x="4645152" y="3458304"/>
            <a:ext cx="3570432" cy="3046660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6D8940C6-8CAF-22DA-94F9-3ABEA64FE3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0" t="5687" r="9513"/>
          <a:stretch/>
        </p:blipFill>
        <p:spPr>
          <a:xfrm>
            <a:off x="8374080" y="3429000"/>
            <a:ext cx="3714882" cy="3139932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FCD0EFC1-06DA-16ED-0167-AD8E500B703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38" t="6159" r="9576"/>
          <a:stretch/>
        </p:blipFill>
        <p:spPr>
          <a:xfrm>
            <a:off x="622798" y="3458304"/>
            <a:ext cx="3579763" cy="301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214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FD5643-EA1D-31FE-477B-C957C9B3C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029" y="46339"/>
            <a:ext cx="5293225" cy="3382661"/>
          </a:xfrm>
          <a:prstGeom prst="rect">
            <a:avLst/>
          </a:prstGeom>
        </p:spPr>
      </p:pic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97581C2-FDE8-CE05-1306-9D4EDCD7B3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3850936"/>
              </p:ext>
            </p:extLst>
          </p:nvPr>
        </p:nvGraphicFramePr>
        <p:xfrm>
          <a:off x="7394439" y="876134"/>
          <a:ext cx="4389393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4.7e6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5.5e4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1.1e-2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19AB45F3-365E-6E0B-84B1-B262FE0C1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029" y="3398189"/>
            <a:ext cx="5293225" cy="34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3965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F765DD-9E41-BFC2-DF5D-79A2A08512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18" y="-1293"/>
            <a:ext cx="5143158" cy="320380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BFFEFF4-B4DE-4379-3850-8BC8F4DD59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18" y="3235577"/>
            <a:ext cx="5288693" cy="3622423"/>
          </a:xfrm>
          <a:prstGeom prst="rect">
            <a:avLst/>
          </a:prstGeom>
        </p:spPr>
      </p:pic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8415656-EB1B-2A63-D20B-03ECEF75B2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615351"/>
              </p:ext>
            </p:extLst>
          </p:nvPr>
        </p:nvGraphicFramePr>
        <p:xfrm>
          <a:off x="7493689" y="1076534"/>
          <a:ext cx="4389393" cy="4251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4.1e4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9.1e6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8.8e-2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2.7e-4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9092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3">
            <a:extLst>
              <a:ext uri="{FF2B5EF4-FFF2-40B4-BE49-F238E27FC236}">
                <a16:creationId xmlns:a16="http://schemas.microsoft.com/office/drawing/2014/main" id="{1002A17C-903E-6E91-DA0E-9A70B337F3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7667033"/>
              </p:ext>
            </p:extLst>
          </p:nvPr>
        </p:nvGraphicFramePr>
        <p:xfrm>
          <a:off x="7436847" y="1127439"/>
          <a:ext cx="4389393" cy="462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3131">
                  <a:extLst>
                    <a:ext uri="{9D8B030D-6E8A-4147-A177-3AD203B41FA5}">
                      <a16:colId xmlns:a16="http://schemas.microsoft.com/office/drawing/2014/main" val="1263418649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771372058"/>
                    </a:ext>
                  </a:extLst>
                </a:gridCol>
                <a:gridCol w="1463131">
                  <a:extLst>
                    <a:ext uri="{9D8B030D-6E8A-4147-A177-3AD203B41FA5}">
                      <a16:colId xmlns:a16="http://schemas.microsoft.com/office/drawing/2014/main" val="346533462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Experimental/calculated value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Fitted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44509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1.4e6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641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Rtot_ctla4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3.9e4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3.5e4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599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2.95e5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403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Kon_ctla4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6.84e5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5.7e6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49073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7.7e4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1e3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43140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K2_ctla4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8.3e4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9.8e6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43568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2.36e-4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9.9e-2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1745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Koff_ctla4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2.88e-4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8.5e-2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886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Factor_pd1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500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Factor_ctla4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1505653"/>
                  </a:ext>
                </a:extLst>
              </a:tr>
            </a:tbl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AFAFACE-FD13-462B-3B95-36468ECDC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06602"/>
            <a:ext cx="5941129" cy="34296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9E6E16-D984-6916-0B72-9C474EAD5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89" y="0"/>
            <a:ext cx="5730240" cy="3173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199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8EC5F0BB-6FD6-8DC7-F916-761FFD9719ED}"/>
              </a:ext>
            </a:extLst>
          </p:cNvPr>
          <p:cNvSpPr txBox="1"/>
          <p:nvPr/>
        </p:nvSpPr>
        <p:spPr>
          <a:xfrm>
            <a:off x="1334339" y="228600"/>
            <a:ext cx="4725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Bispecific antibody single cell total order indices</a:t>
            </a:r>
          </a:p>
        </p:txBody>
      </p:sp>
      <p:pic>
        <p:nvPicPr>
          <p:cNvPr id="11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1F112852-CCB7-A6BA-68F7-EC4BFA731B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961" t="9186" r="9510" b="2353"/>
          <a:stretch/>
        </p:blipFill>
        <p:spPr>
          <a:xfrm>
            <a:off x="6970405" y="184294"/>
            <a:ext cx="4725269" cy="3336146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D67D48AF-E822-6156-1532-240A48C98B4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88" t="8644" r="9283" b="2894"/>
          <a:stretch/>
        </p:blipFill>
        <p:spPr>
          <a:xfrm>
            <a:off x="6970405" y="3521854"/>
            <a:ext cx="4725268" cy="3336146"/>
          </a:xfrm>
          <a:prstGeom prst="rect">
            <a:avLst/>
          </a:prstGeom>
        </p:spPr>
      </p:pic>
      <p:pic>
        <p:nvPicPr>
          <p:cNvPr id="16" name="Picture 15" descr="Chart, bar chart&#10;&#10;Description automatically generated">
            <a:extLst>
              <a:ext uri="{FF2B5EF4-FFF2-40B4-BE49-F238E27FC236}">
                <a16:creationId xmlns:a16="http://schemas.microsoft.com/office/drawing/2014/main" id="{60F596D5-17BB-9EC3-659C-ABAFEA6B7CD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31" t="9504" r="9840" b="2895"/>
          <a:stretch/>
        </p:blipFill>
        <p:spPr>
          <a:xfrm>
            <a:off x="237493" y="1189320"/>
            <a:ext cx="6406766" cy="447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557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FC1F71B6-592A-B510-A5AB-10FD3495D9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2" t="8282" r="9608" b="3188"/>
          <a:stretch/>
        </p:blipFill>
        <p:spPr>
          <a:xfrm>
            <a:off x="194732" y="1891505"/>
            <a:ext cx="6062133" cy="4046474"/>
          </a:xfrm>
          <a:prstGeom prst="rect">
            <a:avLst/>
          </a:prstGeom>
        </p:spPr>
      </p:pic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B0DC9305-53D8-1537-18D8-05EFB696F1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8" t="8575" r="9499" b="2895"/>
          <a:stretch/>
        </p:blipFill>
        <p:spPr>
          <a:xfrm>
            <a:off x="6256865" y="1994926"/>
            <a:ext cx="5752255" cy="38396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B34F21-C63B-7528-187B-4244E0A6BBFE}"/>
              </a:ext>
            </a:extLst>
          </p:cNvPr>
          <p:cNvSpPr txBox="1"/>
          <p:nvPr/>
        </p:nvSpPr>
        <p:spPr>
          <a:xfrm>
            <a:off x="3886200" y="838777"/>
            <a:ext cx="496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Monosepcific</a:t>
            </a:r>
            <a:r>
              <a:rPr lang="en-US" dirty="0"/>
              <a:t> antibody first and total order indices</a:t>
            </a:r>
          </a:p>
        </p:txBody>
      </p:sp>
    </p:spTree>
    <p:extLst>
      <p:ext uri="{BB962C8B-B14F-4D97-AF65-F5344CB8AC3E}">
        <p14:creationId xmlns:p14="http://schemas.microsoft.com/office/powerpoint/2010/main" val="584420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9F5EC8-267B-5A44-6683-54FCA76F90F4}"/>
              </a:ext>
            </a:extLst>
          </p:cNvPr>
          <p:cNvSpPr txBox="1"/>
          <p:nvPr/>
        </p:nvSpPr>
        <p:spPr>
          <a:xfrm>
            <a:off x="2829657" y="813610"/>
            <a:ext cx="6532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Monosepcific</a:t>
            </a:r>
            <a:r>
              <a:rPr lang="en-US" dirty="0"/>
              <a:t> antibody first and total order indices with </a:t>
            </a:r>
            <a:r>
              <a:rPr lang="en-US" dirty="0" err="1"/>
              <a:t>rtot</a:t>
            </a:r>
            <a:r>
              <a:rPr lang="en-US" dirty="0"/>
              <a:t> = 1000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6D4468-2E6A-0C8C-2684-528A27561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8479"/>
            <a:ext cx="5827653" cy="410273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DB35654-8F84-093B-1191-8EC96CCBA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08479"/>
            <a:ext cx="5876014" cy="410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2843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FAACB6-EA07-2598-8D7A-DE0819A535B0}"/>
              </a:ext>
            </a:extLst>
          </p:cNvPr>
          <p:cNvSpPr txBox="1"/>
          <p:nvPr/>
        </p:nvSpPr>
        <p:spPr>
          <a:xfrm>
            <a:off x="4053016" y="308919"/>
            <a:ext cx="3015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Identifiability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1AEA20-50C4-08CC-0B7E-8354F89F99B7}"/>
              </a:ext>
            </a:extLst>
          </p:cNvPr>
          <p:cNvSpPr txBox="1"/>
          <p:nvPr/>
        </p:nvSpPr>
        <p:spPr>
          <a:xfrm>
            <a:off x="753762" y="1926625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 monospecific identifiability equations</a:t>
            </a:r>
          </a:p>
        </p:txBody>
      </p:sp>
      <p:pic>
        <p:nvPicPr>
          <p:cNvPr id="5" name="Picture 4" descr="\documentclass{article}&#10;\usepackage{amsmath}&#10;\pagestyle{empty}&#10;\begin{document}&#10;&#10;&#10;$$ \frac{u_{k_1}}{u_{r_{tot}}} = 1 $$&#10;&#10;\end{document}" title="IguanaTex Bitmap Display">
            <a:extLst>
              <a:ext uri="{FF2B5EF4-FFF2-40B4-BE49-F238E27FC236}">
                <a16:creationId xmlns:a16="http://schemas.microsoft.com/office/drawing/2014/main" id="{FE78C32F-3086-BFBD-B214-8F5B97B6414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353751" y="2984843"/>
            <a:ext cx="9652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u_{k_2}}{u_{r_{tot}}} = 1 $$&#10;&#10;\end{document}" title="IguanaTex Bitmap Display">
            <a:extLst>
              <a:ext uri="{FF2B5EF4-FFF2-40B4-BE49-F238E27FC236}">
                <a16:creationId xmlns:a16="http://schemas.microsoft.com/office/drawing/2014/main" id="{E19285EB-F2DF-65DD-4012-9C8BA5D0424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53751" y="3930130"/>
            <a:ext cx="965200" cy="533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8CE68E-3D8B-D213-A9BD-7D874751F676}"/>
              </a:ext>
            </a:extLst>
          </p:cNvPr>
          <p:cNvSpPr txBox="1"/>
          <p:nvPr/>
        </p:nvSpPr>
        <p:spPr>
          <a:xfrm>
            <a:off x="4909751" y="1926624"/>
            <a:ext cx="26072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 bispecific identifiability equations</a:t>
            </a:r>
          </a:p>
        </p:txBody>
      </p:sp>
      <p:pic>
        <p:nvPicPr>
          <p:cNvPr id="10" name="Picture 9" descr="\documentclass{article}&#10;\usepackage{amsmath}&#10;\pagestyle{empty}&#10;\begin{document}&#10;&#10;&#10;&#10;$$ \frac{u_{k_1^1}}{u_{r_{tot}^1}} = 1 $$&#10;&#10;&#10;\end{document}" title="IguanaTex Bitmap Display">
            <a:extLst>
              <a:ext uri="{FF2B5EF4-FFF2-40B4-BE49-F238E27FC236}">
                <a16:creationId xmlns:a16="http://schemas.microsoft.com/office/drawing/2014/main" id="{823EACB4-3909-E196-CDF6-9F6EE7F7A8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130800" y="2908643"/>
            <a:ext cx="965200" cy="6096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$ \frac{u_{k_2^1}}{u_{r_{tot}^1}} = 1 $$&#10;&#10;&#10;&#10;\end{document}" title="IguanaTex Bitmap Display">
            <a:extLst>
              <a:ext uri="{FF2B5EF4-FFF2-40B4-BE49-F238E27FC236}">
                <a16:creationId xmlns:a16="http://schemas.microsoft.com/office/drawing/2014/main" id="{2DDCDD94-C0E0-6C61-C2C0-E96F02BB709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168130" y="3853930"/>
            <a:ext cx="965200" cy="6096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frac{u_{k_2^2}}{u_{r_{tot}^2}} = 1 $$&#10;&#10;&#10;\end{document}" title="IguanaTex Bitmap Display">
            <a:extLst>
              <a:ext uri="{FF2B5EF4-FFF2-40B4-BE49-F238E27FC236}">
                <a16:creationId xmlns:a16="http://schemas.microsoft.com/office/drawing/2014/main" id="{6077291B-C8CA-EC0F-AC37-04534C34E0F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51826" y="2899719"/>
            <a:ext cx="965200" cy="609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frac{u_{k_2^1}}{u_{r_{tot}^2}} = 1 $$&#10;&#10;&#10;\end{document}" title="IguanaTex Bitmap Display">
            <a:extLst>
              <a:ext uri="{FF2B5EF4-FFF2-40B4-BE49-F238E27FC236}">
                <a16:creationId xmlns:a16="http://schemas.microsoft.com/office/drawing/2014/main" id="{37320970-D999-E067-5187-A8231BDDFA4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6551826" y="3836083"/>
            <a:ext cx="965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26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BD8725-60E5-1C4E-062E-52D5B648FE49}"/>
              </a:ext>
            </a:extLst>
          </p:cNvPr>
          <p:cNvSpPr txBox="1"/>
          <p:nvPr/>
        </p:nvSpPr>
        <p:spPr>
          <a:xfrm>
            <a:off x="4497860" y="172995"/>
            <a:ext cx="25134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Improved Fits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BD93C9-E847-D665-31AB-87CB17E72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67" y="465382"/>
            <a:ext cx="3896641" cy="301104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C7FE54-1820-D69E-0055-35E755E96B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927" y="3484028"/>
            <a:ext cx="3727981" cy="3153721"/>
          </a:xfrm>
          <a:prstGeom prst="rect">
            <a:avLst/>
          </a:prstGeom>
        </p:spPr>
      </p:pic>
      <p:pic>
        <p:nvPicPr>
          <p:cNvPr id="6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F68493D-2A53-85A6-A619-8A3ACB445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273" y="1576173"/>
            <a:ext cx="6146800" cy="430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3926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B338C50-E68F-0693-E8ED-BCEB72D27AFB}"/>
              </a:ext>
            </a:extLst>
          </p:cNvPr>
          <p:cNvSpPr txBox="1"/>
          <p:nvPr/>
        </p:nvSpPr>
        <p:spPr>
          <a:xfrm>
            <a:off x="1662381" y="164606"/>
            <a:ext cx="85783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Improved Fits With Enforced Parameter Relations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E982-2309-CF00-4622-68972998F3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2537"/>
            <a:ext cx="4048057" cy="31280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C77B66-AEDC-C8A2-8644-E405B0E85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30" y="3849914"/>
            <a:ext cx="3789395" cy="29281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C41FB22-367F-3115-D165-E0441FE83116}"/>
              </a:ext>
            </a:extLst>
          </p:cNvPr>
          <p:cNvSpPr txBox="1"/>
          <p:nvPr/>
        </p:nvSpPr>
        <p:spPr>
          <a:xfrm>
            <a:off x="2583408" y="4810334"/>
            <a:ext cx="1464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Without enforcement</a:t>
            </a: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3134827-1ED6-FEC4-E969-5FE2B99C55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854" y="1864978"/>
            <a:ext cx="5867638" cy="31280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BBCADE3-EC66-0C5A-591F-8B9FB9D5E9C0}"/>
              </a:ext>
            </a:extLst>
          </p:cNvPr>
          <p:cNvSpPr txBox="1"/>
          <p:nvPr/>
        </p:nvSpPr>
        <p:spPr>
          <a:xfrm>
            <a:off x="2693933" y="1864978"/>
            <a:ext cx="12247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Rtot1 set as 40xRtot2</a:t>
            </a:r>
          </a:p>
        </p:txBody>
      </p:sp>
    </p:spTree>
    <p:extLst>
      <p:ext uri="{BB962C8B-B14F-4D97-AF65-F5344CB8AC3E}">
        <p14:creationId xmlns:p14="http://schemas.microsoft.com/office/powerpoint/2010/main" val="33363431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ECED0293-F482-BB09-5F1B-511C1B6297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301" y="838302"/>
            <a:ext cx="3278292" cy="2458718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4C5225D4-042C-053A-B873-31D8AE7F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5298" y="804338"/>
            <a:ext cx="3499549" cy="2624662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34A5348-2D14-B3CF-FEF9-D047B8338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850" y="3698037"/>
            <a:ext cx="3239769" cy="2429826"/>
          </a:xfrm>
          <a:prstGeom prst="rect">
            <a:avLst/>
          </a:prstGeom>
        </p:spPr>
      </p:pic>
      <p:pic>
        <p:nvPicPr>
          <p:cNvPr id="15" name="Picture 14" descr="Chart, line chart&#10;&#10;Description automatically generated">
            <a:extLst>
              <a:ext uri="{FF2B5EF4-FFF2-40B4-BE49-F238E27FC236}">
                <a16:creationId xmlns:a16="http://schemas.microsoft.com/office/drawing/2014/main" id="{8DFB2C9D-3BD5-4B44-952D-4ABF57526B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7301" y="3669145"/>
            <a:ext cx="3278292" cy="2458718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076362BF-582B-9629-4E29-A819D3048D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5298" y="3590953"/>
            <a:ext cx="3525324" cy="2643993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C09898F-2FB4-10FE-9514-A13AD675021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3075" y="838302"/>
            <a:ext cx="3239769" cy="242982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13A88CB-BF75-7374-56BF-B152027D7EB3}"/>
              </a:ext>
            </a:extLst>
          </p:cNvPr>
          <p:cNvSpPr txBox="1"/>
          <p:nvPr/>
        </p:nvSpPr>
        <p:spPr>
          <a:xfrm>
            <a:off x="234429" y="1932003"/>
            <a:ext cx="10150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S: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A6F8DE-FAF1-1A2D-B7E1-F8CAB76261CF}"/>
              </a:ext>
            </a:extLst>
          </p:cNvPr>
          <p:cNvSpPr txBox="1"/>
          <p:nvPr/>
        </p:nvSpPr>
        <p:spPr>
          <a:xfrm>
            <a:off x="294655" y="4830379"/>
            <a:ext cx="1034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R:</a:t>
            </a:r>
          </a:p>
        </p:txBody>
      </p:sp>
    </p:spTree>
    <p:extLst>
      <p:ext uri="{BB962C8B-B14F-4D97-AF65-F5344CB8AC3E}">
        <p14:creationId xmlns:p14="http://schemas.microsoft.com/office/powerpoint/2010/main" val="14491579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A166E2-53FB-5C2B-080B-55BC38D42223}"/>
              </a:ext>
            </a:extLst>
          </p:cNvPr>
          <p:cNvSpPr txBox="1"/>
          <p:nvPr/>
        </p:nvSpPr>
        <p:spPr>
          <a:xfrm>
            <a:off x="4028077" y="181384"/>
            <a:ext cx="36551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Fits With Varying KD</a:t>
            </a:r>
          </a:p>
        </p:txBody>
      </p:sp>
      <p:pic>
        <p:nvPicPr>
          <p:cNvPr id="3" name="Picture 2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AF5FBD66-2C4D-2C13-A073-2BF923CF7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06" t="6159" r="8741"/>
          <a:stretch/>
        </p:blipFill>
        <p:spPr>
          <a:xfrm>
            <a:off x="652796" y="1243722"/>
            <a:ext cx="5145022" cy="437055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EA52E56-7CF3-E8D7-8991-99D58931AE9A}"/>
              </a:ext>
            </a:extLst>
          </p:cNvPr>
          <p:cNvSpPr txBox="1"/>
          <p:nvPr/>
        </p:nvSpPr>
        <p:spPr>
          <a:xfrm>
            <a:off x="2240358" y="5842690"/>
            <a:ext cx="19698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 Simulation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1452A-5856-B76B-EDFB-A53882467CA3}"/>
              </a:ext>
            </a:extLst>
          </p:cNvPr>
          <p:cNvSpPr txBox="1"/>
          <p:nvPr/>
        </p:nvSpPr>
        <p:spPr>
          <a:xfrm>
            <a:off x="8363824" y="5888804"/>
            <a:ext cx="1781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Fitted Simulation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3BDADE-C8A6-CA9C-2EA8-B4863B98F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37577"/>
            <a:ext cx="5410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60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2AB01A55-EBBD-15E5-9732-5AB83715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01" y="456676"/>
            <a:ext cx="5277432" cy="205792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D6A408-380E-18A9-D4BE-5B8F8E3D071D}"/>
              </a:ext>
            </a:extLst>
          </p:cNvPr>
          <p:cNvSpPr txBox="1"/>
          <p:nvPr/>
        </p:nvSpPr>
        <p:spPr>
          <a:xfrm>
            <a:off x="662730" y="2894202"/>
            <a:ext cx="3984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Kon fixed, listed </a:t>
            </a:r>
            <a:r>
              <a:rPr lang="en-US" dirty="0" err="1"/>
              <a:t>koff</a:t>
            </a:r>
            <a:r>
              <a:rPr lang="en-US" dirty="0"/>
              <a:t> used as initial guess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2FEFA6A-0D15-BAAA-275D-05B3673FD5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8918757"/>
              </p:ext>
            </p:extLst>
          </p:nvPr>
        </p:nvGraphicFramePr>
        <p:xfrm>
          <a:off x="2132668" y="3496422"/>
          <a:ext cx="81280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5600">
                  <a:extLst>
                    <a:ext uri="{9D8B030D-6E8A-4147-A177-3AD203B41FA5}">
                      <a16:colId xmlns:a16="http://schemas.microsoft.com/office/drawing/2014/main" val="1752908123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32657098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18415243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602087416"/>
                    </a:ext>
                  </a:extLst>
                </a:gridCol>
                <a:gridCol w="1625600">
                  <a:extLst>
                    <a:ext uri="{9D8B030D-6E8A-4147-A177-3AD203B41FA5}">
                      <a16:colId xmlns:a16="http://schemas.microsoft.com/office/drawing/2014/main" val="9271594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Kd</a:t>
                      </a:r>
                      <a:r>
                        <a:rPr lang="en-US" dirty="0"/>
                        <a:t> (</a:t>
                      </a:r>
                      <a:r>
                        <a:rPr lang="en-US" dirty="0" err="1"/>
                        <a:t>nM</a:t>
                      </a:r>
                      <a:r>
                        <a:rPr lang="en-US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rtot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Kon (</a:t>
                      </a:r>
                      <a:r>
                        <a:rPr lang="en-US" dirty="0" err="1"/>
                        <a:t>Ms</a:t>
                      </a:r>
                      <a:r>
                        <a:rPr lang="en-US" dirty="0"/>
                        <a:t>)^-1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K2(s^-1)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Koff</a:t>
                      </a:r>
                      <a:r>
                        <a:rPr lang="en-US" dirty="0"/>
                        <a:t>(s^-1)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3348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3496.20749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310000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213.564668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3.4885e-04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59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11985.3852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5.68611456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0.55495448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0313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12405.7860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8.33854145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0.72857577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1362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1.8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13373.2305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8.69676628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0.62738771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2898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13402.2044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330000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11.5600373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0.88968497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766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3567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11">
            <a:extLst>
              <a:ext uri="{FF2B5EF4-FFF2-40B4-BE49-F238E27FC236}">
                <a16:creationId xmlns:a16="http://schemas.microsoft.com/office/drawing/2014/main" id="{7995135A-F8AE-EC0F-FA11-D9AC26893B9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0021061"/>
              </p:ext>
            </p:extLst>
          </p:nvPr>
        </p:nvGraphicFramePr>
        <p:xfrm>
          <a:off x="1576831" y="1775257"/>
          <a:ext cx="9038337" cy="319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12779">
                  <a:extLst>
                    <a:ext uri="{9D8B030D-6E8A-4147-A177-3AD203B41FA5}">
                      <a16:colId xmlns:a16="http://schemas.microsoft.com/office/drawing/2014/main" val="2489710242"/>
                    </a:ext>
                  </a:extLst>
                </a:gridCol>
                <a:gridCol w="3012779">
                  <a:extLst>
                    <a:ext uri="{9D8B030D-6E8A-4147-A177-3AD203B41FA5}">
                      <a16:colId xmlns:a16="http://schemas.microsoft.com/office/drawing/2014/main" val="240091396"/>
                    </a:ext>
                  </a:extLst>
                </a:gridCol>
                <a:gridCol w="3012779">
                  <a:extLst>
                    <a:ext uri="{9D8B030D-6E8A-4147-A177-3AD203B41FA5}">
                      <a16:colId xmlns:a16="http://schemas.microsoft.com/office/drawing/2014/main" val="3754557982"/>
                    </a:ext>
                  </a:extLst>
                </a:gridCol>
              </a:tblGrid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3524092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5068501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033465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7947981"/>
                  </a:ext>
                </a:extLst>
              </a:tr>
              <a:tr h="63948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202989"/>
                  </a:ext>
                </a:extLst>
              </a:tr>
            </a:tbl>
          </a:graphicData>
        </a:graphic>
      </p:graphicFrame>
      <p:pic>
        <p:nvPicPr>
          <p:cNvPr id="12" name="Picture 11" descr="\documentclass{article}&#10;\usepackage{amsmath}&#10;\pagestyle{empty}&#10;\begin{document}&#10;&#10;&#10;$$ A_{init} $$&#10;&#10;\end{document}" title="IguanaTex Bitmap Display">
            <a:extLst>
              <a:ext uri="{FF2B5EF4-FFF2-40B4-BE49-F238E27FC236}">
                <a16:creationId xmlns:a16="http://schemas.microsoft.com/office/drawing/2014/main" id="{35A3C315-7969-F81C-7986-196107A74F1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527806" y="1975442"/>
            <a:ext cx="723393" cy="310026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k = k_1A_{init}/k_2 $$&#10;&#10;\end{document}" title="IguanaTex Bitmap Display">
            <a:extLst>
              <a:ext uri="{FF2B5EF4-FFF2-40B4-BE49-F238E27FC236}">
                <a16:creationId xmlns:a16="http://schemas.microsoft.com/office/drawing/2014/main" id="{C526FCE1-CBA1-09A0-9ADC-66DC3FBA4C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1"/>
          <a:stretch>
            <a:fillRect/>
          </a:stretch>
        </p:blipFill>
        <p:spPr>
          <a:xfrm>
            <a:off x="8323072" y="1959493"/>
            <a:ext cx="1953164" cy="31002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\beta $$&#10;&#10;&#10;\end{document}" title="IguanaTex Bitmap Display">
            <a:extLst>
              <a:ext uri="{FF2B5EF4-FFF2-40B4-BE49-F238E27FC236}">
                <a16:creationId xmlns:a16="http://schemas.microsoft.com/office/drawing/2014/main" id="{A143160D-4133-FFEA-0162-9DB540A2917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5948123" y="1930047"/>
            <a:ext cx="295754" cy="443631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10^{-7} $$&#10;&#10;\end{document}" title="IguanaTex Bitmap Display">
            <a:extLst>
              <a:ext uri="{FF2B5EF4-FFF2-40B4-BE49-F238E27FC236}">
                <a16:creationId xmlns:a16="http://schemas.microsoft.com/office/drawing/2014/main" id="{65F4C2F9-CCD3-29BD-3284-75664A4741C5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2652775" y="3776326"/>
            <a:ext cx="723394" cy="34266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10^{-11} $$&#10;&#10;\end{document}" title="IguanaTex Bitmap Display">
            <a:extLst>
              <a:ext uri="{FF2B5EF4-FFF2-40B4-BE49-F238E27FC236}">
                <a16:creationId xmlns:a16="http://schemas.microsoft.com/office/drawing/2014/main" id="{02E838AE-46C7-B52D-6F01-8E611E46841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680207" y="2567837"/>
            <a:ext cx="875687" cy="34266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10^{-9} $$&#10;&#10;\end{document}" title="IguanaTex Bitmap Display">
            <a:extLst>
              <a:ext uri="{FF2B5EF4-FFF2-40B4-BE49-F238E27FC236}">
                <a16:creationId xmlns:a16="http://schemas.microsoft.com/office/drawing/2014/main" id="{B0A0B620-35A2-6912-B3DA-8863A5648D2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2697478" y="3161754"/>
            <a:ext cx="723394" cy="34266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mathcal{O}(1) $$&#10;&#10;\end{document}" title="IguanaTex Bitmap Display">
            <a:extLst>
              <a:ext uri="{FF2B5EF4-FFF2-40B4-BE49-F238E27FC236}">
                <a16:creationId xmlns:a16="http://schemas.microsoft.com/office/drawing/2014/main" id="{D4B32545-A123-4C1C-EA77-CAFC0689D9D7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5713974" y="3231983"/>
            <a:ext cx="651350" cy="342659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mathcal{O}(\epsilon^{-1}) $$&#10;&#10;\end{document}" title="IguanaTex Bitmap Display">
            <a:extLst>
              <a:ext uri="{FF2B5EF4-FFF2-40B4-BE49-F238E27FC236}">
                <a16:creationId xmlns:a16="http://schemas.microsoft.com/office/drawing/2014/main" id="{A962E4DF-374B-FECE-FBFF-A870DCCA3D6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700055" y="3821108"/>
            <a:ext cx="878629" cy="350653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mathcal{O}(\epsilon^2) $$&#10;&#10;\end{document}" title="IguanaTex Bitmap Display">
            <a:extLst>
              <a:ext uri="{FF2B5EF4-FFF2-40B4-BE49-F238E27FC236}">
                <a16:creationId xmlns:a16="http://schemas.microsoft.com/office/drawing/2014/main" id="{A7A3030B-9006-DE95-FE2D-4BEAA85D6AA2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8731575" y="3790838"/>
            <a:ext cx="749053" cy="411191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\mathcal{O}(\epsilon^3) $$&#10;&#10;\end{document}" title="IguanaTex Bitmap Display">
            <a:extLst>
              <a:ext uri="{FF2B5EF4-FFF2-40B4-BE49-F238E27FC236}">
                <a16:creationId xmlns:a16="http://schemas.microsoft.com/office/drawing/2014/main" id="{B2326A48-C3E5-B186-6FC6-AEA13E1F439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706276" y="3161754"/>
            <a:ext cx="749053" cy="411191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\mathcal{O}(\epsilon^4) $$&#10;&#10;\end{document}" title="IguanaTex Bitmap Display">
            <a:extLst>
              <a:ext uri="{FF2B5EF4-FFF2-40B4-BE49-F238E27FC236}">
                <a16:creationId xmlns:a16="http://schemas.microsoft.com/office/drawing/2014/main" id="{1D8BD575-5E9C-9746-12F6-A91BF4EF755C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713945" y="2567837"/>
            <a:ext cx="749053" cy="411191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mathcal{O}(\epsilon) $$&#10;&#10;\end{document}" title="IguanaTex Bitmap Display">
            <a:extLst>
              <a:ext uri="{FF2B5EF4-FFF2-40B4-BE49-F238E27FC236}">
                <a16:creationId xmlns:a16="http://schemas.microsoft.com/office/drawing/2014/main" id="{EA52E177-8EFB-2899-47AF-E1A7D624C317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733098" y="2567837"/>
            <a:ext cx="618783" cy="342659"/>
          </a:xfrm>
          <a:prstGeom prst="rect">
            <a:avLst/>
          </a:prstGeom>
        </p:spPr>
      </p:pic>
      <p:pic>
        <p:nvPicPr>
          <p:cNvPr id="46" name="Picture 45" descr="\documentclass{article}&#10;\usepackage{amsmath}&#10;\pagestyle{empty}&#10;\begin{document}&#10;&#10;&#10;$$ k_2 = \mathcal{O}(\epsilon^{-1}) $$&#10;&#10;\end{document}" title="IguanaTex Bitmap Display">
            <a:extLst>
              <a:ext uri="{FF2B5EF4-FFF2-40B4-BE49-F238E27FC236}">
                <a16:creationId xmlns:a16="http://schemas.microsoft.com/office/drawing/2014/main" id="{3DC17B8C-A93C-231C-3CB1-1F812AC7FCC3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35585" y="5305927"/>
            <a:ext cx="1647179" cy="348442"/>
          </a:xfrm>
          <a:prstGeom prst="rect">
            <a:avLst/>
          </a:prstGeom>
        </p:spPr>
      </p:pic>
      <p:pic>
        <p:nvPicPr>
          <p:cNvPr id="48" name="Picture 47" descr="\documentclass{article}&#10;\usepackage{amsmath}&#10;\pagestyle{empty}&#10;\begin{document}&#10;&#10;&#10;$$ k^- = \mathcal{O}(\epsilon^2) $$&#10;&#10;\end{document}" title="IguanaTex Bitmap Display">
            <a:extLst>
              <a:ext uri="{FF2B5EF4-FFF2-40B4-BE49-F238E27FC236}">
                <a16:creationId xmlns:a16="http://schemas.microsoft.com/office/drawing/2014/main" id="{31E78FA9-8F30-AC4D-5DAB-0A2C06A1F443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8272014" y="5271015"/>
            <a:ext cx="1617576" cy="396141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$ 10^{-5} $$&#10;&#10;\end{document}" title="IguanaTex Bitmap Display">
            <a:extLst>
              <a:ext uri="{FF2B5EF4-FFF2-40B4-BE49-F238E27FC236}">
                <a16:creationId xmlns:a16="http://schemas.microsoft.com/office/drawing/2014/main" id="{C937897E-0195-E469-723A-27D98352DCC4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655303" y="4401356"/>
            <a:ext cx="765570" cy="362638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mathcal{O}(\epsilon^{-2}) $$&#10;&#10;\end{document}" title="IguanaTex Bitmap Display">
            <a:extLst>
              <a:ext uri="{FF2B5EF4-FFF2-40B4-BE49-F238E27FC236}">
                <a16:creationId xmlns:a16="http://schemas.microsoft.com/office/drawing/2014/main" id="{99C49F7E-83F5-DC2A-0EDD-2AFD3762EE5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5659415" y="4418227"/>
            <a:ext cx="954913" cy="395137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&#10;&#10;$$ \mathcal{O}(\epsilon) $$&#10;&#10;\end{document}" title="IguanaTex Bitmap Display">
            <a:extLst>
              <a:ext uri="{FF2B5EF4-FFF2-40B4-BE49-F238E27FC236}">
                <a16:creationId xmlns:a16="http://schemas.microsoft.com/office/drawing/2014/main" id="{6CB8D060-304C-EE1E-A93D-B540A54D5304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8731575" y="4492676"/>
            <a:ext cx="723754" cy="380923"/>
          </a:xfrm>
          <a:prstGeom prst="rect">
            <a:avLst/>
          </a:prstGeom>
        </p:spPr>
      </p:pic>
      <p:pic>
        <p:nvPicPr>
          <p:cNvPr id="44" name="Picture 43" descr="\documentclass{article}&#10;\usepackage{amsmath}&#10;\pagestyle{empty}&#10;\begin{document}&#10;&#10;&#10;$$ \epsilon = 10^{-2} $$&#10;&#10;\end{document}" title="IguanaTex Bitmap Display">
            <a:extLst>
              <a:ext uri="{FF2B5EF4-FFF2-40B4-BE49-F238E27FC236}">
                <a16:creationId xmlns:a16="http://schemas.microsoft.com/office/drawing/2014/main" id="{046E18EF-66C6-963F-33C1-105963E31995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5076941" y="5267301"/>
            <a:ext cx="1562703" cy="380117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EE575827-9DEB-6E45-F3DC-BD6590C1D57E}"/>
              </a:ext>
            </a:extLst>
          </p:cNvPr>
          <p:cNvSpPr txBox="1"/>
          <p:nvPr/>
        </p:nvSpPr>
        <p:spPr>
          <a:xfrm>
            <a:off x="3882764" y="617996"/>
            <a:ext cx="4162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Different Asymptotic cases</a:t>
            </a:r>
          </a:p>
        </p:txBody>
      </p:sp>
    </p:spTree>
    <p:extLst>
      <p:ext uri="{BB962C8B-B14F-4D97-AF65-F5344CB8AC3E}">
        <p14:creationId xmlns:p14="http://schemas.microsoft.com/office/powerpoint/2010/main" val="316894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A902-3BBA-352B-EC03-0D70CD61D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480" y="93642"/>
            <a:ext cx="9331960" cy="758825"/>
          </a:xfrm>
        </p:spPr>
        <p:txBody>
          <a:bodyPr>
            <a:normAutofit/>
          </a:bodyPr>
          <a:lstStyle/>
          <a:p>
            <a:r>
              <a:rPr lang="en-US" sz="2800" dirty="0"/>
              <a:t>Case 1: </a:t>
            </a:r>
          </a:p>
        </p:txBody>
      </p:sp>
      <p:pic>
        <p:nvPicPr>
          <p:cNvPr id="5" name="Picture 4" descr="\documentclass{article}&#10;\usepackage{amsmath}&#10;\pagestyle{empty}&#10;\begin{document}&#10;&#10;&#10;$$ \beta = \mathcal{O}(\epsilon) $$&#10;&#10;\end{document}" title="IguanaTex Bitmap Display">
            <a:extLst>
              <a:ext uri="{FF2B5EF4-FFF2-40B4-BE49-F238E27FC236}">
                <a16:creationId xmlns:a16="http://schemas.microsoft.com/office/drawing/2014/main" id="{4068F4A2-C92A-7AC0-6B86-5656952AA3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284182"/>
            <a:ext cx="1473200" cy="37774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FCA3BE1-BDB1-60EA-79E5-DCF710F85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" y="1098887"/>
            <a:ext cx="6197600" cy="4203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D78E0C-91C5-E6D4-3B0E-1DB439E2C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1900" y="1230733"/>
            <a:ext cx="5546959" cy="3940007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A_1^I = 2\epsilon^4(\hat{k} - e^{-t}) $$&#10;&#10;\end{document}" title="IguanaTex Bitmap Display">
            <a:extLst>
              <a:ext uri="{FF2B5EF4-FFF2-40B4-BE49-F238E27FC236}">
                <a16:creationId xmlns:a16="http://schemas.microsoft.com/office/drawing/2014/main" id="{3D57977E-EE6E-0657-750F-70E698A5BDE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24480" y="5737186"/>
            <a:ext cx="19812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2^I = 2\epsilon^4(\hat{k}t + e^{-t} -1) $$&#10;&#10;\end{document}" title="IguanaTex Bitmap Display">
            <a:extLst>
              <a:ext uri="{FF2B5EF4-FFF2-40B4-BE49-F238E27FC236}">
                <a16:creationId xmlns:a16="http://schemas.microsoft.com/office/drawing/2014/main" id="{FCC52C68-8EEA-444B-0758-CBA1E57CC45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311900" y="5737186"/>
            <a:ext cx="2489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54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46F4E-C4A5-4D49-3700-A44DC4499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00" y="727710"/>
            <a:ext cx="5918200" cy="4203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319C553-EB71-AE06-137E-9EEF15B7EC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7710"/>
            <a:ext cx="5880100" cy="42037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 A_1^M = 2\epsilon^4\hat{k}(1+2\hat{\delta}\epsilon^3t) $$&#10;&#10;&#10;\end{document}" title="IguanaTex Bitmap Display">
            <a:extLst>
              <a:ext uri="{FF2B5EF4-FFF2-40B4-BE49-F238E27FC236}">
                <a16:creationId xmlns:a16="http://schemas.microsoft.com/office/drawing/2014/main" id="{3D138EA5-E50F-268F-B731-4767951C349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16836" y="5358701"/>
            <a:ext cx="23876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2^M = 2\epsilon^4\hat{k}t $$&#10;&#10;\end{document}" title="IguanaTex Bitmap Display">
            <a:extLst>
              <a:ext uri="{FF2B5EF4-FFF2-40B4-BE49-F238E27FC236}">
                <a16:creationId xmlns:a16="http://schemas.microsoft.com/office/drawing/2014/main" id="{497FE09D-2048-2725-A1CD-53753850F42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070054" y="5358701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7606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B3C6ED5-86A2-D1CB-92C7-8D85EF066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4105" y="600850"/>
            <a:ext cx="6144793" cy="439293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1^O = 2\epsilon^3\hat{\delta}(1-e^{-2\epsilon^4\hat{k}t}) $$&#10;&#10;\end{document}" title="IguanaTex Bitmap Display">
            <a:extLst>
              <a:ext uri="{FF2B5EF4-FFF2-40B4-BE49-F238E27FC236}">
                <a16:creationId xmlns:a16="http://schemas.microsoft.com/office/drawing/2014/main" id="{7919D356-B2FD-591F-8EC0-EE18C0B2F4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66109" y="5199310"/>
            <a:ext cx="2540000" cy="355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A_2^O = 1-e^{-2\epsilon^4\hat{k}t} $$&#10;&#10;\end{document}" title="IguanaTex Bitmap Display">
            <a:extLst>
              <a:ext uri="{FF2B5EF4-FFF2-40B4-BE49-F238E27FC236}">
                <a16:creationId xmlns:a16="http://schemas.microsoft.com/office/drawing/2014/main" id="{8F3A582E-121B-144E-D228-A18337D3DE5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507992" y="5199310"/>
            <a:ext cx="18796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466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B7F21-14C0-1C0A-95CA-5D47FDC521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" y="284182"/>
            <a:ext cx="7045960" cy="377744"/>
          </a:xfrm>
        </p:spPr>
        <p:txBody>
          <a:bodyPr>
            <a:normAutofit fontScale="90000"/>
          </a:bodyPr>
          <a:lstStyle/>
          <a:p>
            <a:r>
              <a:rPr lang="en-US" dirty="0"/>
              <a:t>Case2:</a:t>
            </a:r>
          </a:p>
        </p:txBody>
      </p:sp>
      <p:pic>
        <p:nvPicPr>
          <p:cNvPr id="4" name="Picture 3" descr="\documentclass{article}&#10;\usepackage{amsmath}&#10;\pagestyle{empty}&#10;\begin{document}&#10;&#10;&#10;$$ \beta = \mathcal{O}(\epsilon) $$&#10;&#10;\end{document}" title="IguanaTex Bitmap Display">
            <a:extLst>
              <a:ext uri="{FF2B5EF4-FFF2-40B4-BE49-F238E27FC236}">
                <a16:creationId xmlns:a16="http://schemas.microsoft.com/office/drawing/2014/main" id="{15E5B647-8749-D6CA-7B8F-7317FD362D8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81200" y="284182"/>
            <a:ext cx="1473200" cy="377744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frac{dA_1}{d\tau} = 2\epsilon^3\hat{k}(1-\beta (A_1+2A_2))(1-A_1-A_2) - \epsilon^3 \hat{\delta} A_1 - (1-\beta (A_1+2A_2))A_1 + \epsilon^3\hat{\delta} A_2 $$&#10;&#10;\end{document}" title="IguanaTex Bitmap Display">
            <a:extLst>
              <a:ext uri="{FF2B5EF4-FFF2-40B4-BE49-F238E27FC236}">
                <a16:creationId xmlns:a16="http://schemas.microsoft.com/office/drawing/2014/main" id="{5F5A4EB3-3503-9D11-5A02-701302D0BB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63577" y="1057031"/>
            <a:ext cx="8686800" cy="533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\frac{dA_2}{d\tau} = (1-\beta (A_1+2A_2))A_1 - \epsilon^3\hat{\delta}A_2 $$&#10;&#10;&#10;\end{document}" title="IguanaTex Bitmap Display">
            <a:extLst>
              <a:ext uri="{FF2B5EF4-FFF2-40B4-BE49-F238E27FC236}">
                <a16:creationId xmlns:a16="http://schemas.microsoft.com/office/drawing/2014/main" id="{553D46D6-EF17-FA58-70BB-4F8D1E4B869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3577" y="1718836"/>
            <a:ext cx="4064000" cy="533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BCBE97-3EB1-8BA0-CB95-A7E4E14E0E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3610" y="2544364"/>
            <a:ext cx="5359272" cy="383135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82985B8-D35C-3F9D-7957-668217F54E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5120" y="2463084"/>
            <a:ext cx="5359272" cy="38313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489121B-768A-318C-0624-85DC7BF3E21C}"/>
              </a:ext>
            </a:extLst>
          </p:cNvPr>
          <p:cNvSpPr txBox="1"/>
          <p:nvPr/>
        </p:nvSpPr>
        <p:spPr>
          <a:xfrm>
            <a:off x="2468880" y="275555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151BD05-4F3E-D9E1-EB39-1C4358CE3FB9}"/>
              </a:ext>
            </a:extLst>
          </p:cNvPr>
          <p:cNvSpPr txBox="1"/>
          <p:nvPr/>
        </p:nvSpPr>
        <p:spPr>
          <a:xfrm>
            <a:off x="7431248" y="2755557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Case 2</a:t>
            </a:r>
          </a:p>
        </p:txBody>
      </p:sp>
    </p:spTree>
    <p:extLst>
      <p:ext uri="{BB962C8B-B14F-4D97-AF65-F5344CB8AC3E}">
        <p14:creationId xmlns:p14="http://schemas.microsoft.com/office/powerpoint/2010/main" val="4881064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80CDEC-D68F-8654-6E1F-0A41DB987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43" y="575310"/>
            <a:ext cx="5908723" cy="4057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E994CC-DEE1-6E81-0B46-3220A1FDC4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1657" y="575310"/>
            <a:ext cx="5969000" cy="42037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1^I = 2\epsilon^3(\hat{k} - e^{-t}) $$&#10;&#10;\end{document}" title="IguanaTex Bitmap Display">
            <a:extLst>
              <a:ext uri="{FF2B5EF4-FFF2-40B4-BE49-F238E27FC236}">
                <a16:creationId xmlns:a16="http://schemas.microsoft.com/office/drawing/2014/main" id="{3E8D959F-8077-0F40-0EFC-C0553129D7E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824480" y="5737186"/>
            <a:ext cx="19812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2^I = 2\epsilon^3(\hat{k}t + e^{-t} -1) $$&#10;&#10;\end{document}" title="IguanaTex Bitmap Display">
            <a:extLst>
              <a:ext uri="{FF2B5EF4-FFF2-40B4-BE49-F238E27FC236}">
                <a16:creationId xmlns:a16="http://schemas.microsoft.com/office/drawing/2014/main" id="{2BA076D3-2F8A-D07E-412E-B3F8DEBCDA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311900" y="5737186"/>
            <a:ext cx="24892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2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\documentclass{article}&#10;\usepackage{amsmath}&#10;\pagestyle{empty}&#10;\begin{document}&#10;&#10;&#10;$$ A_1^M = \frac{2\hat{k}(1- A_2^M -2\beta (1-A_2^M)) +2\delta A_2^M}{1-2\beta A_2^M}$$&#10;&#10;\end{document}" title="IguanaTex Bitmap Display">
            <a:extLst>
              <a:ext uri="{FF2B5EF4-FFF2-40B4-BE49-F238E27FC236}">
                <a16:creationId xmlns:a16="http://schemas.microsoft.com/office/drawing/2014/main" id="{2C94738F-702F-2214-4260-F0065A51B72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38371" y="5207699"/>
            <a:ext cx="4699000" cy="6604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A_2^M = \frac{1-e^{\frac{2\hat{k}\epsilon^3t}{\mu}}}{1-2\beta e^{\frac{2\hat{k}\epsilon^3t}{\mu}}} $$&#10;&#10;\end{document}" title="IguanaTex Bitmap Display">
            <a:extLst>
              <a:ext uri="{FF2B5EF4-FFF2-40B4-BE49-F238E27FC236}">
                <a16:creationId xmlns:a16="http://schemas.microsoft.com/office/drawing/2014/main" id="{77CA74C5-E776-021F-A0A7-65B80965B5A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296559" y="5055299"/>
            <a:ext cx="2133600" cy="812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2D0BCFC-8335-B29E-2F85-669C71AB74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2100" y="473710"/>
            <a:ext cx="5803900" cy="4203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1393EF9-A615-A64D-2389-0C830B5669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473710"/>
            <a:ext cx="56896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2051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\documentclass{article}&#10;\usepackage{amsmath}&#10;\pagestyle{empty}&#10;\begin{document}&#10;&#10;&#10;$$ [A_1]=[A_2] = A_{tot} $$&#10;&#10;\end{document}" title="IguanaTex Bitmap Display">
            <a:extLst>
              <a:ext uri="{FF2B5EF4-FFF2-40B4-BE49-F238E27FC236}">
                <a16:creationId xmlns:a16="http://schemas.microsoft.com/office/drawing/2014/main" id="{E7397655-87FC-550C-4A1A-6B5189F8450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76832" y="772160"/>
            <a:ext cx="1981200" cy="2540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[r] = r_{tot} $$&#10;&#10;\end{document}" title="IguanaTex Bitmap Display">
            <a:extLst>
              <a:ext uri="{FF2B5EF4-FFF2-40B4-BE49-F238E27FC236}">
                <a16:creationId xmlns:a16="http://schemas.microsoft.com/office/drawing/2014/main" id="{B61E52C4-7EFA-16A8-C04E-0C6E156518F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3942080" y="772160"/>
            <a:ext cx="939800" cy="2540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[t]=T \tau $$&#10;&#10;\end{document}" title="IguanaTex Bitmap Display">
            <a:extLst>
              <a:ext uri="{FF2B5EF4-FFF2-40B4-BE49-F238E27FC236}">
                <a16:creationId xmlns:a16="http://schemas.microsoft.com/office/drawing/2014/main" id="{051455F9-F85E-435F-7CEC-BA1DB0A1C6E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232400" y="772160"/>
            <a:ext cx="863600" cy="254000"/>
          </a:xfrm>
          <a:prstGeom prst="rect">
            <a:avLst/>
          </a:prstGeom>
        </p:spPr>
      </p:pic>
      <p:pic>
        <p:nvPicPr>
          <p:cNvPr id="117" name="Picture 116" descr="\documentclass{article}&#10;\usepackage{amsmath}&#10;\pagestyle{empty}&#10;\begin{document}&#10;&#10;&#10;$$ \frac{dA_1}{d\tau} = 2Tk_1A_{init}(1-\beta (A_1+2A_2))(1-A_1-A_2) - Tk^-A_1 - Tk_2(1-\beta (A_1+2A_2))A_1 + 2Tk^-A_2 $$&#10;&#10;\end{document}" title="IguanaTex Bitmap Display">
            <a:extLst>
              <a:ext uri="{FF2B5EF4-FFF2-40B4-BE49-F238E27FC236}">
                <a16:creationId xmlns:a16="http://schemas.microsoft.com/office/drawing/2014/main" id="{8D257389-C7C5-1347-5F58-1C0F0FE956B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30300" y="2162048"/>
            <a:ext cx="9855200" cy="533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frac{dA_2}{d\tau} = Tk_2(1-\beta (A_1+2A_2))A_1 - 2Tk^-A_2 $$&#10;&#10;&#10;\end{document}" title="IguanaTex Bitmap Display">
            <a:extLst>
              <a:ext uri="{FF2B5EF4-FFF2-40B4-BE49-F238E27FC236}">
                <a16:creationId xmlns:a16="http://schemas.microsoft.com/office/drawing/2014/main" id="{7362818F-933C-1F55-D24F-6CA44CA299A3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130300" y="3064256"/>
            <a:ext cx="4775200" cy="533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1 = r + \beta (A_1 +2A_2) $$&#10;&#10;\end{document}" title="IguanaTex Bitmap Display">
            <a:extLst>
              <a:ext uri="{FF2B5EF4-FFF2-40B4-BE49-F238E27FC236}">
                <a16:creationId xmlns:a16="http://schemas.microsoft.com/office/drawing/2014/main" id="{2E6FD446-B651-0D48-D041-06A640A3A0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75424" y="772160"/>
            <a:ext cx="2260600" cy="2540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0 + A_1 + A_2 $$&#10;&#10;\end{document}" title="IguanaTex Bitmap Display">
            <a:extLst>
              <a:ext uri="{FF2B5EF4-FFF2-40B4-BE49-F238E27FC236}">
                <a16:creationId xmlns:a16="http://schemas.microsoft.com/office/drawing/2014/main" id="{ED26C9F5-C327-855B-2686-2B5DC5E11EDF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7075424" y="1235964"/>
            <a:ext cx="1955800" cy="2286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49544C7E-0059-FA75-9E4D-88A28BC5D2C2}"/>
              </a:ext>
            </a:extLst>
          </p:cNvPr>
          <p:cNvGrpSpPr/>
          <p:nvPr/>
        </p:nvGrpSpPr>
        <p:grpSpPr>
          <a:xfrm>
            <a:off x="956160" y="4712736"/>
            <a:ext cx="673560" cy="282240"/>
            <a:chOff x="956160" y="4712736"/>
            <a:chExt cx="673560" cy="28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FB5666A-641E-2625-B4E0-C4773733C77B}"/>
                    </a:ext>
                  </a:extLst>
                </p14:cNvPr>
                <p14:cNvContentPartPr/>
                <p14:nvPr/>
              </p14:nvContentPartPr>
              <p14:xfrm>
                <a:off x="956160" y="4712736"/>
                <a:ext cx="207000" cy="178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FB5666A-641E-2625-B4E0-C4773733C77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940680" y="4697616"/>
                  <a:ext cx="2376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62F79E3-66BC-22DE-2B37-52F44D70314A}"/>
                    </a:ext>
                  </a:extLst>
                </p14:cNvPr>
                <p14:cNvContentPartPr/>
                <p14:nvPr/>
              </p14:nvContentPartPr>
              <p14:xfrm>
                <a:off x="1179720" y="4821816"/>
                <a:ext cx="197640" cy="1350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62F79E3-66BC-22DE-2B37-52F44D70314A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64600" y="4806696"/>
                  <a:ext cx="22824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40AED24-9C78-FDD4-5D05-F85AEC0E7787}"/>
                    </a:ext>
                  </a:extLst>
                </p14:cNvPr>
                <p14:cNvContentPartPr/>
                <p14:nvPr/>
              </p14:nvContentPartPr>
              <p14:xfrm>
                <a:off x="1494720" y="4778976"/>
                <a:ext cx="135000" cy="2160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40AED24-9C78-FDD4-5D05-F85AEC0E778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479600" y="4763856"/>
                  <a:ext cx="16560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6B544CB-D3D1-AE8F-956C-43AC0D993541}"/>
                    </a:ext>
                  </a:extLst>
                </p14:cNvPr>
                <p14:cNvContentPartPr/>
                <p14:nvPr/>
              </p14:nvContentPartPr>
              <p14:xfrm>
                <a:off x="1488960" y="4848456"/>
                <a:ext cx="106560" cy="1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6B544CB-D3D1-AE8F-956C-43AC0D993541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73840" y="4832976"/>
                  <a:ext cx="13716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72208E5E-EA99-FBEF-914D-3F35D577E38A}"/>
              </a:ext>
            </a:extLst>
          </p:cNvPr>
          <p:cNvGrpSpPr/>
          <p:nvPr/>
        </p:nvGrpSpPr>
        <p:grpSpPr>
          <a:xfrm>
            <a:off x="2224800" y="4774296"/>
            <a:ext cx="603720" cy="213840"/>
            <a:chOff x="2224800" y="4774296"/>
            <a:chExt cx="60372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DA08C5D-3D7F-6848-916E-A8C879189339}"/>
                    </a:ext>
                  </a:extLst>
                </p14:cNvPr>
                <p14:cNvContentPartPr/>
                <p14:nvPr/>
              </p14:nvContentPartPr>
              <p14:xfrm>
                <a:off x="2224800" y="4774296"/>
                <a:ext cx="275400" cy="21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DA08C5D-3D7F-6848-916E-A8C879189339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2209680" y="4758816"/>
                  <a:ext cx="3060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18E45DF-ABB3-9695-48FE-337907D0F623}"/>
                    </a:ext>
                  </a:extLst>
                </p14:cNvPr>
                <p14:cNvContentPartPr/>
                <p14:nvPr/>
              </p14:nvContentPartPr>
              <p14:xfrm>
                <a:off x="2607840" y="4841616"/>
                <a:ext cx="180360" cy="21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18E45DF-ABB3-9695-48FE-337907D0F623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92720" y="4826136"/>
                  <a:ext cx="21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5DD253-C927-3DA5-085B-D00198D7A74F}"/>
                    </a:ext>
                  </a:extLst>
                </p14:cNvPr>
                <p14:cNvContentPartPr/>
                <p14:nvPr/>
              </p14:nvContentPartPr>
              <p14:xfrm>
                <a:off x="2583360" y="4951776"/>
                <a:ext cx="245160" cy="8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5DD253-C927-3DA5-085B-D00198D7A74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2567880" y="4936296"/>
                  <a:ext cx="275400" cy="3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1A356D21-0261-5F4F-934D-BFFEA4CA7904}"/>
              </a:ext>
            </a:extLst>
          </p:cNvPr>
          <p:cNvGrpSpPr/>
          <p:nvPr/>
        </p:nvGrpSpPr>
        <p:grpSpPr>
          <a:xfrm>
            <a:off x="3153960" y="4677816"/>
            <a:ext cx="1233360" cy="352080"/>
            <a:chOff x="3153960" y="4677816"/>
            <a:chExt cx="123336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3CCE30E-0892-895B-0D5A-41A645FDB939}"/>
                    </a:ext>
                  </a:extLst>
                </p14:cNvPr>
                <p14:cNvContentPartPr/>
                <p14:nvPr/>
              </p14:nvContentPartPr>
              <p14:xfrm>
                <a:off x="3153960" y="4677816"/>
                <a:ext cx="172800" cy="2674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3CCE30E-0892-895B-0D5A-41A645FDB939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3138840" y="4662336"/>
                  <a:ext cx="203400" cy="29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3D4D5D7-B0CA-F62C-8273-0C9B29D73B44}"/>
                    </a:ext>
                  </a:extLst>
                </p14:cNvPr>
                <p14:cNvContentPartPr/>
                <p14:nvPr/>
              </p14:nvContentPartPr>
              <p14:xfrm>
                <a:off x="3383640" y="4924416"/>
                <a:ext cx="9720" cy="48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3D4D5D7-B0CA-F62C-8273-0C9B29D73B44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3368520" y="4909296"/>
                  <a:ext cx="4032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8D37707-F162-211D-A95B-4A2BFEDFD5A6}"/>
                    </a:ext>
                  </a:extLst>
                </p14:cNvPr>
                <p14:cNvContentPartPr/>
                <p14:nvPr/>
              </p14:nvContentPartPr>
              <p14:xfrm>
                <a:off x="3478320" y="4776096"/>
                <a:ext cx="284760" cy="2286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8D37707-F162-211D-A95B-4A2BFEDFD5A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3463200" y="4760976"/>
                  <a:ext cx="315360" cy="25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C84324-65E9-06CA-99E6-7F1B131678F8}"/>
                    </a:ext>
                  </a:extLst>
                </p14:cNvPr>
                <p14:cNvContentPartPr/>
                <p14:nvPr/>
              </p14:nvContentPartPr>
              <p14:xfrm>
                <a:off x="3520080" y="4911816"/>
                <a:ext cx="138960" cy="43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DC84324-65E9-06CA-99E6-7F1B131678F8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504960" y="4896336"/>
                  <a:ext cx="169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570D30C-A8D1-FB5B-AE4A-B1DA09E87E34}"/>
                    </a:ext>
                  </a:extLst>
                </p14:cNvPr>
                <p14:cNvContentPartPr/>
                <p14:nvPr/>
              </p14:nvContentPartPr>
              <p14:xfrm>
                <a:off x="3831120" y="4924416"/>
                <a:ext cx="4320" cy="558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570D30C-A8D1-FB5B-AE4A-B1DA09E87E3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3816000" y="4909296"/>
                  <a:ext cx="3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14C3257-CF1C-BBDA-66FE-3F17C4FA0C6A}"/>
                    </a:ext>
                  </a:extLst>
                </p14:cNvPr>
                <p14:cNvContentPartPr/>
                <p14:nvPr/>
              </p14:nvContentPartPr>
              <p14:xfrm>
                <a:off x="3835080" y="4924416"/>
                <a:ext cx="360" cy="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14C3257-CF1C-BBDA-66FE-3F17C4FA0C6A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3819600" y="4909296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ACBEA2-5C91-0E7B-4C1B-3DE936B3B734}"/>
                    </a:ext>
                  </a:extLst>
                </p14:cNvPr>
                <p14:cNvContentPartPr/>
                <p14:nvPr/>
              </p14:nvContentPartPr>
              <p14:xfrm>
                <a:off x="3823560" y="4859976"/>
                <a:ext cx="360" cy="3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ACBEA2-5C91-0E7B-4C1B-3DE936B3B73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808440" y="4844856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CF350619-274A-2116-CA3A-53C0A93A47BF}"/>
                    </a:ext>
                  </a:extLst>
                </p14:cNvPr>
                <p14:cNvContentPartPr/>
                <p14:nvPr/>
              </p14:nvContentPartPr>
              <p14:xfrm>
                <a:off x="3929760" y="4895256"/>
                <a:ext cx="100800" cy="83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CF350619-274A-2116-CA3A-53C0A93A47BF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914640" y="4879776"/>
                  <a:ext cx="131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FDDCAE7-B585-F59B-5B72-68A5914183D9}"/>
                    </a:ext>
                  </a:extLst>
                </p14:cNvPr>
                <p14:cNvContentPartPr/>
                <p14:nvPr/>
              </p14:nvContentPartPr>
              <p14:xfrm>
                <a:off x="4115520" y="4930176"/>
                <a:ext cx="30600" cy="997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FDDCAE7-B585-F59B-5B72-68A5914183D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4100400" y="4915056"/>
                  <a:ext cx="6120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32A8C50-B961-A88D-8B7A-D174E1082675}"/>
                    </a:ext>
                  </a:extLst>
                </p14:cNvPr>
                <p14:cNvContentPartPr/>
                <p14:nvPr/>
              </p14:nvContentPartPr>
              <p14:xfrm>
                <a:off x="4123440" y="4828656"/>
                <a:ext cx="360" cy="90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32A8C50-B961-A88D-8B7A-D174E1082675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4107960" y="4813536"/>
                  <a:ext cx="309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D82F216-AEFB-B293-E86A-7AF370F5AB95}"/>
                    </a:ext>
                  </a:extLst>
                </p14:cNvPr>
                <p14:cNvContentPartPr/>
                <p14:nvPr/>
              </p14:nvContentPartPr>
              <p14:xfrm>
                <a:off x="4250520" y="4863936"/>
                <a:ext cx="19440" cy="128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D82F216-AEFB-B293-E86A-7AF370F5AB95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4235040" y="4848816"/>
                  <a:ext cx="4968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43F9101-E36A-F145-6BE9-74B0A18DEB39}"/>
                    </a:ext>
                  </a:extLst>
                </p14:cNvPr>
                <p14:cNvContentPartPr/>
                <p14:nvPr/>
              </p14:nvContentPartPr>
              <p14:xfrm>
                <a:off x="4218120" y="4917576"/>
                <a:ext cx="169200" cy="14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B43F9101-E36A-F145-6BE9-74B0A18DEB3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4203000" y="4902456"/>
                  <a:ext cx="199800" cy="3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7726ACF-E77E-7C83-D363-71E8E460B063}"/>
                  </a:ext>
                </a:extLst>
              </p14:cNvPr>
              <p14:cNvContentPartPr/>
              <p14:nvPr/>
            </p14:nvContentPartPr>
            <p14:xfrm>
              <a:off x="3078360" y="5212056"/>
              <a:ext cx="1455120" cy="29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7726ACF-E77E-7C83-D363-71E8E460B063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062880" y="5196936"/>
                <a:ext cx="1485360" cy="60120"/>
              </a:xfrm>
              <a:prstGeom prst="rect">
                <a:avLst/>
              </a:prstGeom>
            </p:spPr>
          </p:pic>
        </mc:Fallback>
      </mc:AlternateContent>
      <p:grpSp>
        <p:nvGrpSpPr>
          <p:cNvPr id="43" name="Group 42">
            <a:extLst>
              <a:ext uri="{FF2B5EF4-FFF2-40B4-BE49-F238E27FC236}">
                <a16:creationId xmlns:a16="http://schemas.microsoft.com/office/drawing/2014/main" id="{14BC94BF-6D2C-B5EB-4532-28B8D1BD75FA}"/>
              </a:ext>
            </a:extLst>
          </p:cNvPr>
          <p:cNvGrpSpPr/>
          <p:nvPr/>
        </p:nvGrpSpPr>
        <p:grpSpPr>
          <a:xfrm>
            <a:off x="3609360" y="5421936"/>
            <a:ext cx="512640" cy="338400"/>
            <a:chOff x="3609360" y="5421936"/>
            <a:chExt cx="512640" cy="33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723977A-8E41-24A9-030A-1F61DB3D8A2F}"/>
                    </a:ext>
                  </a:extLst>
                </p14:cNvPr>
                <p14:cNvContentPartPr/>
                <p14:nvPr/>
              </p14:nvContentPartPr>
              <p14:xfrm>
                <a:off x="3609360" y="5421936"/>
                <a:ext cx="207000" cy="2520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723977A-8E41-24A9-030A-1F61DB3D8A2F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3594240" y="5406456"/>
                  <a:ext cx="237600" cy="28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2E72F8E1-5004-6219-842D-6A292A367D29}"/>
                    </a:ext>
                  </a:extLst>
                </p14:cNvPr>
                <p14:cNvContentPartPr/>
                <p14:nvPr/>
              </p14:nvContentPartPr>
              <p14:xfrm>
                <a:off x="3848400" y="5653776"/>
                <a:ext cx="273600" cy="1065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2E72F8E1-5004-6219-842D-6A292A367D29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832920" y="5638656"/>
                  <a:ext cx="303840" cy="137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3C9711D-004A-88BA-AABE-61CF006BB2C2}"/>
                  </a:ext>
                </a:extLst>
              </p14:cNvPr>
              <p14:cNvContentPartPr/>
              <p14:nvPr/>
            </p14:nvContentPartPr>
            <p14:xfrm>
              <a:off x="5414760" y="5103696"/>
              <a:ext cx="42120" cy="1623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3C9711D-004A-88BA-AABE-61CF006BB2C2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5399640" y="5088576"/>
                <a:ext cx="72720" cy="19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47A730A-9830-FA6B-B1ED-80E5F8AD2169}"/>
                  </a:ext>
                </a:extLst>
              </p14:cNvPr>
              <p14:cNvContentPartPr/>
              <p14:nvPr/>
            </p14:nvContentPartPr>
            <p14:xfrm>
              <a:off x="5790240" y="4781856"/>
              <a:ext cx="184320" cy="226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47A730A-9830-FA6B-B1ED-80E5F8AD2169}"/>
                  </a:ext>
                </a:extLst>
              </p:cNvPr>
              <p:cNvPicPr/>
              <p:nvPr/>
            </p:nvPicPr>
            <p:blipFill>
              <a:blip r:embed="rId64"/>
              <a:stretch>
                <a:fillRect/>
              </a:stretch>
            </p:blipFill>
            <p:spPr>
              <a:xfrm>
                <a:off x="5775120" y="4766736"/>
                <a:ext cx="214920" cy="25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2349A8D5-673A-9340-C5D0-5E5078158FC9}"/>
              </a:ext>
            </a:extLst>
          </p:cNvPr>
          <p:cNvGrpSpPr/>
          <p:nvPr/>
        </p:nvGrpSpPr>
        <p:grpSpPr>
          <a:xfrm>
            <a:off x="6239880" y="4768176"/>
            <a:ext cx="747360" cy="289080"/>
            <a:chOff x="6239880" y="4768176"/>
            <a:chExt cx="74736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B3D36DF-21E0-D470-DB99-4D85D9A9761E}"/>
                    </a:ext>
                  </a:extLst>
                </p14:cNvPr>
                <p14:cNvContentPartPr/>
                <p14:nvPr/>
              </p14:nvContentPartPr>
              <p14:xfrm>
                <a:off x="6239880" y="4901016"/>
                <a:ext cx="184320" cy="352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B3D36DF-21E0-D470-DB99-4D85D9A9761E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6224400" y="4885896"/>
                  <a:ext cx="214920" cy="6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B85D8E59-EE50-A8D7-9D1A-4E0A7C079A2E}"/>
                    </a:ext>
                  </a:extLst>
                </p14:cNvPr>
                <p14:cNvContentPartPr/>
                <p14:nvPr/>
              </p14:nvContentPartPr>
              <p14:xfrm>
                <a:off x="6270120" y="5002536"/>
                <a:ext cx="163440" cy="15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B85D8E59-EE50-A8D7-9D1A-4E0A7C079A2E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6255000" y="4987056"/>
                  <a:ext cx="19404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6C6A5086-E72F-A07E-10F6-DBE92C9BBC3B}"/>
                    </a:ext>
                  </a:extLst>
                </p14:cNvPr>
                <p14:cNvContentPartPr/>
                <p14:nvPr/>
              </p14:nvContentPartPr>
              <p14:xfrm>
                <a:off x="6660720" y="4773216"/>
                <a:ext cx="254520" cy="2840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6C6A5086-E72F-A07E-10F6-DBE92C9BBC3B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6645600" y="4758096"/>
                  <a:ext cx="285120" cy="31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B399609-157C-F438-108E-DB28B99CBE07}"/>
                    </a:ext>
                  </a:extLst>
                </p14:cNvPr>
                <p14:cNvContentPartPr/>
                <p14:nvPr/>
              </p14:nvContentPartPr>
              <p14:xfrm>
                <a:off x="6822000" y="4768176"/>
                <a:ext cx="165240" cy="90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B399609-157C-F438-108E-DB28B99CBE07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6806880" y="4753056"/>
                  <a:ext cx="1958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DD65FBB0-4384-1490-EB8B-BFC02BB8B502}"/>
                  </a:ext>
                </a:extLst>
              </p14:cNvPr>
              <p14:cNvContentPartPr/>
              <p14:nvPr/>
            </p14:nvContentPartPr>
            <p14:xfrm>
              <a:off x="6512760" y="5193696"/>
              <a:ext cx="762840" cy="180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DD65FBB0-4384-1490-EB8B-BFC02BB8B50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6497640" y="5178216"/>
                <a:ext cx="793080" cy="4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C58B5433-B23A-A0BE-2EE4-0EC7C6A226D2}"/>
              </a:ext>
            </a:extLst>
          </p:cNvPr>
          <p:cNvGrpSpPr/>
          <p:nvPr/>
        </p:nvGrpSpPr>
        <p:grpSpPr>
          <a:xfrm>
            <a:off x="6733080" y="5378016"/>
            <a:ext cx="436680" cy="304560"/>
            <a:chOff x="6733080" y="5378016"/>
            <a:chExt cx="436680" cy="304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A398C741-FB44-887C-1E28-C6A4808670CF}"/>
                    </a:ext>
                  </a:extLst>
                </p14:cNvPr>
                <p14:cNvContentPartPr/>
                <p14:nvPr/>
              </p14:nvContentPartPr>
              <p14:xfrm>
                <a:off x="6733080" y="5378016"/>
                <a:ext cx="199440" cy="2764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A398C741-FB44-887C-1E28-C6A4808670CF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717600" y="5362536"/>
                  <a:ext cx="23004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5D80EC82-2800-1CE5-CB96-8586E50795B7}"/>
                    </a:ext>
                  </a:extLst>
                </p14:cNvPr>
                <p14:cNvContentPartPr/>
                <p14:nvPr/>
              </p14:nvContentPartPr>
              <p14:xfrm>
                <a:off x="7002360" y="5587536"/>
                <a:ext cx="167400" cy="95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5D80EC82-2800-1CE5-CB96-8586E50795B7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6986880" y="5572416"/>
                  <a:ext cx="19764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AB182E72-A488-85D8-B787-68CF25414056}"/>
              </a:ext>
            </a:extLst>
          </p:cNvPr>
          <p:cNvGrpSpPr/>
          <p:nvPr/>
        </p:nvGrpSpPr>
        <p:grpSpPr>
          <a:xfrm>
            <a:off x="7728480" y="4923336"/>
            <a:ext cx="395280" cy="135000"/>
            <a:chOff x="7728480" y="4923336"/>
            <a:chExt cx="395280" cy="135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30D740D4-85DF-BAAD-C7B0-690C5FF1872E}"/>
                    </a:ext>
                  </a:extLst>
                </p14:cNvPr>
                <p14:cNvContentPartPr/>
                <p14:nvPr/>
              </p14:nvContentPartPr>
              <p14:xfrm>
                <a:off x="7728480" y="4935216"/>
                <a:ext cx="121680" cy="21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30D740D4-85DF-BAAD-C7B0-690C5FF1872E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7713360" y="4919736"/>
                  <a:ext cx="152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3586F7-5810-F0FC-8AD0-B9BF351AE86D}"/>
                    </a:ext>
                  </a:extLst>
                </p14:cNvPr>
                <p14:cNvContentPartPr/>
                <p14:nvPr/>
              </p14:nvContentPartPr>
              <p14:xfrm>
                <a:off x="7732440" y="4937016"/>
                <a:ext cx="148320" cy="9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3586F7-5810-F0FC-8AD0-B9BF351AE86D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7716960" y="4921896"/>
                  <a:ext cx="1789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E754B3D-BE9F-53E0-EC41-D5C6CF8E4350}"/>
                    </a:ext>
                  </a:extLst>
                </p14:cNvPr>
                <p14:cNvContentPartPr/>
                <p14:nvPr/>
              </p14:nvContentPartPr>
              <p14:xfrm>
                <a:off x="7893720" y="4923336"/>
                <a:ext cx="230040" cy="1350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E754B3D-BE9F-53E0-EC41-D5C6CF8E4350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878240" y="4908216"/>
                  <a:ext cx="260280" cy="16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0A72B50-CDCD-F9EC-DDD0-CDD943945BEE}"/>
              </a:ext>
            </a:extLst>
          </p:cNvPr>
          <p:cNvGrpSpPr/>
          <p:nvPr/>
        </p:nvGrpSpPr>
        <p:grpSpPr>
          <a:xfrm>
            <a:off x="8671320" y="4766376"/>
            <a:ext cx="2150640" cy="322920"/>
            <a:chOff x="8671320" y="4766376"/>
            <a:chExt cx="2150640" cy="32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0B51D913-B518-0880-A9B1-BC5CE8C0FBC0}"/>
                    </a:ext>
                  </a:extLst>
                </p14:cNvPr>
                <p14:cNvContentPartPr/>
                <p14:nvPr/>
              </p14:nvContentPartPr>
              <p14:xfrm>
                <a:off x="8671320" y="4766376"/>
                <a:ext cx="222120" cy="2919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0B51D913-B518-0880-A9B1-BC5CE8C0FBC0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8655840" y="4751256"/>
                  <a:ext cx="25272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CE62A8E-DBD9-50AC-C6B6-F9BBA914E5CF}"/>
                    </a:ext>
                  </a:extLst>
                </p14:cNvPr>
                <p14:cNvContentPartPr/>
                <p14:nvPr/>
              </p14:nvContentPartPr>
              <p14:xfrm>
                <a:off x="9050400" y="4895256"/>
                <a:ext cx="187920" cy="111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CE62A8E-DBD9-50AC-C6B6-F9BBA914E5CF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9035280" y="4879776"/>
                  <a:ext cx="21852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A6FA711D-039D-79A6-8EB7-2393B2B118ED}"/>
                    </a:ext>
                  </a:extLst>
                </p14:cNvPr>
                <p14:cNvContentPartPr/>
                <p14:nvPr/>
              </p14:nvContentPartPr>
              <p14:xfrm>
                <a:off x="9300960" y="4915776"/>
                <a:ext cx="151920" cy="9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6FA711D-039D-79A6-8EB7-2393B2B118ED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9285480" y="4900296"/>
                  <a:ext cx="1825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3A85372-14E2-FDB6-1D2A-0657883D0FC1}"/>
                    </a:ext>
                  </a:extLst>
                </p14:cNvPr>
                <p14:cNvContentPartPr/>
                <p14:nvPr/>
              </p14:nvContentPartPr>
              <p14:xfrm>
                <a:off x="9617400" y="4875456"/>
                <a:ext cx="182520" cy="21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3A85372-14E2-FDB6-1D2A-0657883D0FC1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9602280" y="4860336"/>
                  <a:ext cx="2127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122913-7275-1ABE-1450-8008D2B5DD80}"/>
                    </a:ext>
                  </a:extLst>
                </p14:cNvPr>
                <p14:cNvContentPartPr/>
                <p14:nvPr/>
              </p14:nvContentPartPr>
              <p14:xfrm>
                <a:off x="9947520" y="4921536"/>
                <a:ext cx="171000" cy="921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122913-7275-1ABE-1450-8008D2B5DD80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9932400" y="4906056"/>
                  <a:ext cx="20160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96C5412A-6F13-4904-E439-629E7778C28B}"/>
                    </a:ext>
                  </a:extLst>
                </p14:cNvPr>
                <p14:cNvContentPartPr/>
                <p14:nvPr/>
              </p14:nvContentPartPr>
              <p14:xfrm>
                <a:off x="10243440" y="4919376"/>
                <a:ext cx="174960" cy="1065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96C5412A-6F13-4904-E439-629E7778C28B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10227960" y="4904256"/>
                  <a:ext cx="2052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3391E586-AA34-259B-030D-2CB235DCE164}"/>
                    </a:ext>
                  </a:extLst>
                </p14:cNvPr>
                <p14:cNvContentPartPr/>
                <p14:nvPr/>
              </p14:nvContentPartPr>
              <p14:xfrm>
                <a:off x="10529640" y="4814256"/>
                <a:ext cx="292320" cy="2559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3391E586-AA34-259B-030D-2CB235DCE164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10514520" y="4798776"/>
                  <a:ext cx="322920" cy="286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07DABD7-04BA-CED1-8207-105E03166D53}"/>
                  </a:ext>
                </a:extLst>
              </p14:cNvPr>
              <p14:cNvContentPartPr/>
              <p14:nvPr/>
            </p14:nvContentPartPr>
            <p14:xfrm>
              <a:off x="5837760" y="5855016"/>
              <a:ext cx="1422720" cy="1630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07DABD7-04BA-CED1-8207-105E03166D53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5822640" y="5839536"/>
                <a:ext cx="1453320" cy="193680"/>
              </a:xfrm>
              <a:prstGeom prst="rect">
                <a:avLst/>
              </a:prstGeom>
            </p:spPr>
          </p:pic>
        </mc:Fallback>
      </mc:AlternateContent>
      <p:grpSp>
        <p:nvGrpSpPr>
          <p:cNvPr id="81" name="Group 80">
            <a:extLst>
              <a:ext uri="{FF2B5EF4-FFF2-40B4-BE49-F238E27FC236}">
                <a16:creationId xmlns:a16="http://schemas.microsoft.com/office/drawing/2014/main" id="{B818C08C-12CB-E327-2CDC-C907D7FB099C}"/>
              </a:ext>
            </a:extLst>
          </p:cNvPr>
          <p:cNvGrpSpPr/>
          <p:nvPr/>
        </p:nvGrpSpPr>
        <p:grpSpPr>
          <a:xfrm>
            <a:off x="5964840" y="6224376"/>
            <a:ext cx="1712880" cy="186120"/>
            <a:chOff x="5964840" y="6224376"/>
            <a:chExt cx="1712880" cy="186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26994D91-A87C-FB2E-D49F-820787A94E5C}"/>
                    </a:ext>
                  </a:extLst>
                </p14:cNvPr>
                <p14:cNvContentPartPr/>
                <p14:nvPr/>
              </p14:nvContentPartPr>
              <p14:xfrm>
                <a:off x="5964840" y="6288096"/>
                <a:ext cx="114120" cy="1224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26994D91-A87C-FB2E-D49F-820787A94E5C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949720" y="6272616"/>
                  <a:ext cx="14472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25A8759-D96D-9EC1-E19A-59599D979012}"/>
                    </a:ext>
                  </a:extLst>
                </p14:cNvPr>
                <p14:cNvContentPartPr/>
                <p14:nvPr/>
              </p14:nvContentPartPr>
              <p14:xfrm>
                <a:off x="6181200" y="6324096"/>
                <a:ext cx="121680" cy="842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25A8759-D96D-9EC1-E19A-59599D979012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6165720" y="6308616"/>
                  <a:ext cx="1522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3F19D3B-2235-D6EE-15FD-894DC5CE5724}"/>
                    </a:ext>
                  </a:extLst>
                </p14:cNvPr>
                <p14:cNvContentPartPr/>
                <p14:nvPr/>
              </p14:nvContentPartPr>
              <p14:xfrm>
                <a:off x="6294960" y="6323016"/>
                <a:ext cx="281160" cy="7308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3F19D3B-2235-D6EE-15FD-894DC5CE5724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6279480" y="6307896"/>
                  <a:ext cx="31140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0EB7910-BA0A-AEB9-44D4-15E8052ECD65}"/>
                    </a:ext>
                  </a:extLst>
                </p14:cNvPr>
                <p14:cNvContentPartPr/>
                <p14:nvPr/>
              </p14:nvContentPartPr>
              <p14:xfrm>
                <a:off x="6664680" y="6300696"/>
                <a:ext cx="93240" cy="71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0EB7910-BA0A-AEB9-44D4-15E8052ECD6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6649200" y="6285216"/>
                  <a:ext cx="1238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011D515-09F8-86C1-9DCB-4A992027E009}"/>
                    </a:ext>
                  </a:extLst>
                </p14:cNvPr>
                <p14:cNvContentPartPr/>
                <p14:nvPr/>
              </p14:nvContentPartPr>
              <p14:xfrm>
                <a:off x="6901560" y="6267576"/>
                <a:ext cx="2124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011D515-09F8-86C1-9DCB-4A992027E00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6886440" y="6252096"/>
                  <a:ext cx="518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760ABE42-E36B-4B91-8752-04C41E4B4B88}"/>
                    </a:ext>
                  </a:extLst>
                </p14:cNvPr>
                <p14:cNvContentPartPr/>
                <p14:nvPr/>
              </p14:nvContentPartPr>
              <p14:xfrm>
                <a:off x="6890400" y="6304656"/>
                <a:ext cx="91440" cy="100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760ABE42-E36B-4B91-8752-04C41E4B4B88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874920" y="6289176"/>
                  <a:ext cx="1220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4B2442B-766B-FE05-9657-BC2B7C5EBBB0}"/>
                    </a:ext>
                  </a:extLst>
                </p14:cNvPr>
                <p14:cNvContentPartPr/>
                <p14:nvPr/>
              </p14:nvContentPartPr>
              <p14:xfrm>
                <a:off x="7045920" y="6290976"/>
                <a:ext cx="119880" cy="82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4B2442B-766B-FE05-9657-BC2B7C5EBBB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7030440" y="6275496"/>
                  <a:ext cx="15048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3E18467E-AE8D-355F-7459-9933A6459100}"/>
                    </a:ext>
                  </a:extLst>
                </p14:cNvPr>
                <p14:cNvContentPartPr/>
                <p14:nvPr/>
              </p14:nvContentPartPr>
              <p14:xfrm>
                <a:off x="7113960" y="6275136"/>
                <a:ext cx="294480" cy="64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3E18467E-AE8D-355F-7459-9933A645910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7098840" y="6260016"/>
                  <a:ext cx="32472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FF21649-C944-2939-A720-6FD82EBE8481}"/>
                    </a:ext>
                  </a:extLst>
                </p14:cNvPr>
                <p14:cNvContentPartPr/>
                <p14:nvPr/>
              </p14:nvContentPartPr>
              <p14:xfrm>
                <a:off x="7556040" y="6224376"/>
                <a:ext cx="40320" cy="111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EFF21649-C944-2939-A720-6FD82EBE8481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540920" y="6209256"/>
                  <a:ext cx="705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F279F59-3FA4-85AC-91B5-8B8780314910}"/>
                    </a:ext>
                  </a:extLst>
                </p14:cNvPr>
                <p14:cNvContentPartPr/>
                <p14:nvPr/>
              </p14:nvContentPartPr>
              <p14:xfrm>
                <a:off x="7552080" y="6254616"/>
                <a:ext cx="125640" cy="4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F279F59-3FA4-85AC-91B5-8B8780314910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536960" y="6239496"/>
                  <a:ext cx="155880" cy="34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1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92732B7-09E2-C3A8-73D8-666CCC2EF9C7}"/>
                  </a:ext>
                </a:extLst>
              </p14:cNvPr>
              <p14:cNvContentPartPr/>
              <p14:nvPr/>
            </p14:nvContentPartPr>
            <p14:xfrm>
              <a:off x="2907720" y="5784816"/>
              <a:ext cx="1600920" cy="1846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92732B7-09E2-C3A8-73D8-666CCC2EF9C7}"/>
                  </a:ext>
                </a:extLst>
              </p:cNvPr>
              <p:cNvPicPr/>
              <p:nvPr/>
            </p:nvPicPr>
            <p:blipFill>
              <a:blip r:embed="rId122"/>
              <a:stretch>
                <a:fillRect/>
              </a:stretch>
            </p:blipFill>
            <p:spPr>
              <a:xfrm>
                <a:off x="2892240" y="5769336"/>
                <a:ext cx="1631520" cy="21528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B9C3666F-5068-7971-11D8-69881D29419A}"/>
              </a:ext>
            </a:extLst>
          </p:cNvPr>
          <p:cNvGrpSpPr/>
          <p:nvPr/>
        </p:nvGrpSpPr>
        <p:grpSpPr>
          <a:xfrm>
            <a:off x="2695320" y="6046176"/>
            <a:ext cx="2164320" cy="322200"/>
            <a:chOff x="2695320" y="6046176"/>
            <a:chExt cx="2164320" cy="322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71E4D1E-12BD-36AF-9CF1-7C1277C93823}"/>
                    </a:ext>
                  </a:extLst>
                </p14:cNvPr>
                <p14:cNvContentPartPr/>
                <p14:nvPr/>
              </p14:nvContentPartPr>
              <p14:xfrm>
                <a:off x="2695320" y="6096936"/>
                <a:ext cx="157680" cy="1191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71E4D1E-12BD-36AF-9CF1-7C1277C93823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2679840" y="6081456"/>
                  <a:ext cx="18828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A6B25659-CA01-3BA9-59A3-BD95C78313F6}"/>
                    </a:ext>
                  </a:extLst>
                </p14:cNvPr>
                <p14:cNvContentPartPr/>
                <p14:nvPr/>
              </p14:nvContentPartPr>
              <p14:xfrm>
                <a:off x="2858400" y="6046176"/>
                <a:ext cx="216720" cy="202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6B25659-CA01-3BA9-59A3-BD95C78313F6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2842920" y="6030696"/>
                  <a:ext cx="2469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547396C-1B76-1C63-5DEE-3B090842CECB}"/>
                    </a:ext>
                  </a:extLst>
                </p14:cNvPr>
                <p14:cNvContentPartPr/>
                <p14:nvPr/>
              </p14:nvContentPartPr>
              <p14:xfrm>
                <a:off x="3141000" y="6150576"/>
                <a:ext cx="121680" cy="853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547396C-1B76-1C63-5DEE-3B090842CECB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3125520" y="6135096"/>
                  <a:ext cx="1522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BCA000F8-2A70-ADAC-CE8F-7416883BBA72}"/>
                    </a:ext>
                  </a:extLst>
                </p14:cNvPr>
                <p14:cNvContentPartPr/>
                <p14:nvPr/>
              </p14:nvContentPartPr>
              <p14:xfrm>
                <a:off x="3288960" y="6161016"/>
                <a:ext cx="131400" cy="824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BCA000F8-2A70-ADAC-CE8F-7416883BBA72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3273480" y="6145896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51C8F29-5E64-8155-5068-5EF24F9FC1AF}"/>
                    </a:ext>
                  </a:extLst>
                </p14:cNvPr>
                <p14:cNvContentPartPr/>
                <p14:nvPr/>
              </p14:nvContentPartPr>
              <p14:xfrm>
                <a:off x="3468960" y="6173976"/>
                <a:ext cx="191880" cy="194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51C8F29-5E64-8155-5068-5EF24F9FC1AF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3453840" y="6158496"/>
                  <a:ext cx="222480" cy="22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7092E02-66D1-EB30-CB25-F42833D463A5}"/>
                    </a:ext>
                  </a:extLst>
                </p14:cNvPr>
                <p14:cNvContentPartPr/>
                <p14:nvPr/>
              </p14:nvContentPartPr>
              <p14:xfrm>
                <a:off x="3694680" y="6200976"/>
                <a:ext cx="140760" cy="745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7092E02-66D1-EB30-CB25-F42833D463A5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3679560" y="6185856"/>
                  <a:ext cx="1713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19034AB-CB8A-E1BF-F897-8C8AB40DBFE8}"/>
                    </a:ext>
                  </a:extLst>
                </p14:cNvPr>
                <p14:cNvContentPartPr/>
                <p14:nvPr/>
              </p14:nvContentPartPr>
              <p14:xfrm>
                <a:off x="3865320" y="6202056"/>
                <a:ext cx="108360" cy="45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19034AB-CB8A-E1BF-F897-8C8AB40DBFE8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3850200" y="6186936"/>
                  <a:ext cx="138960" cy="7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9566CE4-8B93-BDE1-F10A-324CACD1D85B}"/>
                    </a:ext>
                  </a:extLst>
                </p14:cNvPr>
                <p14:cNvContentPartPr/>
                <p14:nvPr/>
              </p14:nvContentPartPr>
              <p14:xfrm>
                <a:off x="4176360" y="6207096"/>
                <a:ext cx="197640" cy="579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9566CE4-8B93-BDE1-F10A-324CACD1D85B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4161240" y="6191616"/>
                  <a:ext cx="2282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709917AA-78F9-E017-32E7-93CD4375B101}"/>
                    </a:ext>
                  </a:extLst>
                </p14:cNvPr>
                <p14:cNvContentPartPr/>
                <p14:nvPr/>
              </p14:nvContentPartPr>
              <p14:xfrm>
                <a:off x="4472280" y="6211056"/>
                <a:ext cx="61200" cy="979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709917AA-78F9-E017-32E7-93CD4375B10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4457160" y="6195576"/>
                  <a:ext cx="9144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42AF802-BDDE-6DBA-875C-940BA6C77BAD}"/>
                    </a:ext>
                  </a:extLst>
                </p14:cNvPr>
                <p14:cNvContentPartPr/>
                <p14:nvPr/>
              </p14:nvContentPartPr>
              <p14:xfrm>
                <a:off x="4508280" y="6146616"/>
                <a:ext cx="7920" cy="100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42AF802-BDDE-6DBA-875C-940BA6C77BAD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4493160" y="6131136"/>
                  <a:ext cx="385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4B8D76CA-E624-13C6-D8F6-A048570D3240}"/>
                    </a:ext>
                  </a:extLst>
                </p14:cNvPr>
                <p14:cNvContentPartPr/>
                <p14:nvPr/>
              </p14:nvContentPartPr>
              <p14:xfrm>
                <a:off x="4508280" y="6146616"/>
                <a:ext cx="135000" cy="13104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4B8D76CA-E624-13C6-D8F6-A048570D3240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4493160" y="6131136"/>
                  <a:ext cx="165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86C3C077-A3BB-4C4F-7A8E-C128EC35C305}"/>
                    </a:ext>
                  </a:extLst>
                </p14:cNvPr>
                <p14:cNvContentPartPr/>
                <p14:nvPr/>
              </p14:nvContentPartPr>
              <p14:xfrm>
                <a:off x="4426560" y="6156336"/>
                <a:ext cx="19440" cy="432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86C3C077-A3BB-4C4F-7A8E-C128EC35C305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4411440" y="6140856"/>
                  <a:ext cx="49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FE6074CA-6966-AB8B-38F5-AF0232F3CF15}"/>
                    </a:ext>
                  </a:extLst>
                </p14:cNvPr>
                <p14:cNvContentPartPr/>
                <p14:nvPr/>
              </p14:nvContentPartPr>
              <p14:xfrm>
                <a:off x="4517640" y="6199176"/>
                <a:ext cx="157680" cy="151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FE6074CA-6966-AB8B-38F5-AF0232F3CF15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4502520" y="6184056"/>
                  <a:ext cx="18828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CA612C7-F30F-266C-FA7C-28699514AF2E}"/>
                    </a:ext>
                  </a:extLst>
                </p14:cNvPr>
                <p14:cNvContentPartPr/>
                <p14:nvPr/>
              </p14:nvContentPartPr>
              <p14:xfrm>
                <a:off x="4690440" y="6089736"/>
                <a:ext cx="169200" cy="1868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CA612C7-F30F-266C-FA7C-28699514AF2E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4674960" y="6074616"/>
                  <a:ext cx="199800" cy="217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0888ECA-954B-6F16-0E32-C4429DD1E364}"/>
              </a:ext>
            </a:extLst>
          </p:cNvPr>
          <p:cNvGrpSpPr/>
          <p:nvPr/>
        </p:nvGrpSpPr>
        <p:grpSpPr>
          <a:xfrm>
            <a:off x="2782440" y="6477096"/>
            <a:ext cx="444240" cy="271800"/>
            <a:chOff x="2782440" y="6477096"/>
            <a:chExt cx="44424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0CA013E-74CA-1F66-D055-35F0B1B42A77}"/>
                    </a:ext>
                  </a:extLst>
                </p14:cNvPr>
                <p14:cNvContentPartPr/>
                <p14:nvPr/>
              </p14:nvContentPartPr>
              <p14:xfrm>
                <a:off x="2793960" y="6477096"/>
                <a:ext cx="188280" cy="2509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0CA013E-74CA-1F66-D055-35F0B1B42A77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2778480" y="6461976"/>
                  <a:ext cx="218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E4973086-E9FA-574A-65B3-FF78DA8112BE}"/>
                    </a:ext>
                  </a:extLst>
                </p14:cNvPr>
                <p14:cNvContentPartPr/>
                <p14:nvPr/>
              </p14:nvContentPartPr>
              <p14:xfrm>
                <a:off x="2782440" y="6629376"/>
                <a:ext cx="159840" cy="219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E4973086-E9FA-574A-65B3-FF78DA8112B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2767320" y="6613896"/>
                  <a:ext cx="1900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E60073E-79B1-992D-6D9F-475D3F411960}"/>
                    </a:ext>
                  </a:extLst>
                </p14:cNvPr>
                <p14:cNvContentPartPr/>
                <p14:nvPr/>
              </p14:nvContentPartPr>
              <p14:xfrm>
                <a:off x="3057480" y="6505536"/>
                <a:ext cx="169200" cy="2433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E60073E-79B1-992D-6D9F-475D3F411960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3042000" y="6490056"/>
                  <a:ext cx="199800" cy="273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AE28D515-C5DB-2DB2-F362-AE2DE187B64D}"/>
              </a:ext>
            </a:extLst>
          </p:cNvPr>
          <p:cNvGrpSpPr/>
          <p:nvPr/>
        </p:nvGrpSpPr>
        <p:grpSpPr>
          <a:xfrm>
            <a:off x="3520080" y="6595176"/>
            <a:ext cx="888120" cy="140760"/>
            <a:chOff x="3520080" y="6595176"/>
            <a:chExt cx="888120" cy="14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56242F16-7AB2-CBCF-7339-1086A19C8A5D}"/>
                    </a:ext>
                  </a:extLst>
                </p14:cNvPr>
                <p14:cNvContentPartPr/>
                <p14:nvPr/>
              </p14:nvContentPartPr>
              <p14:xfrm>
                <a:off x="3520080" y="6595176"/>
                <a:ext cx="197640" cy="140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56242F16-7AB2-CBCF-7339-1086A19C8A5D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3504960" y="6580056"/>
                  <a:ext cx="228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A70692D7-67BC-06AF-9F83-3B08F18A9C19}"/>
                    </a:ext>
                  </a:extLst>
                </p14:cNvPr>
                <p14:cNvContentPartPr/>
                <p14:nvPr/>
              </p14:nvContentPartPr>
              <p14:xfrm>
                <a:off x="3759120" y="6641976"/>
                <a:ext cx="97200" cy="78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A70692D7-67BC-06AF-9F83-3B08F18A9C1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3744000" y="6626496"/>
                  <a:ext cx="127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77F8432-1FED-82AD-E360-059B604A3746}"/>
                    </a:ext>
                  </a:extLst>
                </p14:cNvPr>
                <p14:cNvContentPartPr/>
                <p14:nvPr/>
              </p14:nvContentPartPr>
              <p14:xfrm>
                <a:off x="3833280" y="6622536"/>
                <a:ext cx="275400" cy="106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77F8432-1FED-82AD-E360-059B604A3746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3817800" y="6607416"/>
                  <a:ext cx="3060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5A8BC36-5CE0-D2E5-879A-56E246D8D1FF}"/>
                    </a:ext>
                  </a:extLst>
                </p14:cNvPr>
                <p14:cNvContentPartPr/>
                <p14:nvPr/>
              </p14:nvContentPartPr>
              <p14:xfrm>
                <a:off x="4195440" y="6639096"/>
                <a:ext cx="212760" cy="89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5A8BC36-5CE0-D2E5-879A-56E246D8D1FF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4179960" y="6623976"/>
                  <a:ext cx="243360" cy="119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51726D05-5E3E-E649-DFDF-75EC2712C730}"/>
              </a:ext>
            </a:extLst>
          </p:cNvPr>
          <p:cNvGrpSpPr/>
          <p:nvPr/>
        </p:nvGrpSpPr>
        <p:grpSpPr>
          <a:xfrm>
            <a:off x="7876440" y="6049056"/>
            <a:ext cx="1148040" cy="313560"/>
            <a:chOff x="7876440" y="6049056"/>
            <a:chExt cx="1148040" cy="31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198FC739-83DA-31C9-1E16-15FE11560467}"/>
                    </a:ext>
                  </a:extLst>
                </p14:cNvPr>
                <p14:cNvContentPartPr/>
                <p14:nvPr/>
              </p14:nvContentPartPr>
              <p14:xfrm>
                <a:off x="7882200" y="6231216"/>
                <a:ext cx="123840" cy="43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198FC739-83DA-31C9-1E16-15FE1156046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867080" y="6216096"/>
                  <a:ext cx="1540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4BD950A-6C79-0590-4A60-259828C21F5B}"/>
                    </a:ext>
                  </a:extLst>
                </p14:cNvPr>
                <p14:cNvContentPartPr/>
                <p14:nvPr/>
              </p14:nvContentPartPr>
              <p14:xfrm>
                <a:off x="7876440" y="6339576"/>
                <a:ext cx="136800" cy="151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4BD950A-6C79-0590-4A60-259828C21F5B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7861320" y="6324456"/>
                  <a:ext cx="167400" cy="4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C5B0D97-F436-B107-531D-52A2FF004FB3}"/>
                    </a:ext>
                  </a:extLst>
                </p14:cNvPr>
                <p14:cNvContentPartPr/>
                <p14:nvPr/>
              </p14:nvContentPartPr>
              <p14:xfrm>
                <a:off x="7899120" y="6229416"/>
                <a:ext cx="195840" cy="100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C5B0D97-F436-B107-531D-52A2FF004FB3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7884000" y="6214296"/>
                  <a:ext cx="2260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18DDCED-0054-59EF-EC24-C99ABFD3BCE3}"/>
                    </a:ext>
                  </a:extLst>
                </p14:cNvPr>
                <p14:cNvContentPartPr/>
                <p14:nvPr/>
              </p14:nvContentPartPr>
              <p14:xfrm>
                <a:off x="7901280" y="6333816"/>
                <a:ext cx="214560" cy="61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18DDCED-0054-59EF-EC24-C99ABFD3BCE3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7885800" y="6318696"/>
                  <a:ext cx="2451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3543D5F2-9A54-B26F-2A94-C4B793B4EF3B}"/>
                    </a:ext>
                  </a:extLst>
                </p14:cNvPr>
                <p14:cNvContentPartPr/>
                <p14:nvPr/>
              </p14:nvContentPartPr>
              <p14:xfrm>
                <a:off x="8305200" y="6159216"/>
                <a:ext cx="51480" cy="2034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3543D5F2-9A54-B26F-2A94-C4B793B4EF3B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8289720" y="6144096"/>
                  <a:ext cx="8208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85F1834D-D4A8-3C7E-5F86-76A737DF0F0F}"/>
                    </a:ext>
                  </a:extLst>
                </p14:cNvPr>
                <p14:cNvContentPartPr/>
                <p14:nvPr/>
              </p14:nvContentPartPr>
              <p14:xfrm>
                <a:off x="8398080" y="6227616"/>
                <a:ext cx="193680" cy="10656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85F1834D-D4A8-3C7E-5F86-76A737DF0F0F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8382960" y="6212136"/>
                  <a:ext cx="22428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1FC8740C-7E48-AC05-9454-7A1CA3B3289A}"/>
                    </a:ext>
                  </a:extLst>
                </p14:cNvPr>
                <p14:cNvContentPartPr/>
                <p14:nvPr/>
              </p14:nvContentPartPr>
              <p14:xfrm>
                <a:off x="8570520" y="6142656"/>
                <a:ext cx="127440" cy="11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1FC8740C-7E48-AC05-9454-7A1CA3B3289A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8555400" y="6127536"/>
                  <a:ext cx="1580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AF188990-F219-A949-1857-F9AE45A4AF0F}"/>
                    </a:ext>
                  </a:extLst>
                </p14:cNvPr>
                <p14:cNvContentPartPr/>
                <p14:nvPr/>
              </p14:nvContentPartPr>
              <p14:xfrm>
                <a:off x="8834400" y="6049056"/>
                <a:ext cx="190080" cy="151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AF188990-F219-A949-1857-F9AE45A4AF0F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8818920" y="6033576"/>
                  <a:ext cx="220680" cy="18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081034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1984D486-05F0-56B9-C5E1-5B96D3A6F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049855"/>
            <a:ext cx="3517119" cy="275214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69826C4-5DF3-DCB2-9B58-D67C5E244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099423"/>
            <a:ext cx="3537345" cy="2653008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77FC7419-77F2-37C9-CB50-5D6FCE042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107008"/>
            <a:ext cx="3517120" cy="2637839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C67C55A7-AC1E-8114-A9DE-CAB58EFAA04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5120" y="967232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53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6F5740-17EA-1074-7F5A-6FCBD2BFC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2049855"/>
            <a:ext cx="3517119" cy="2752144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A2B3CD5C-C811-9E19-199C-3EB280083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676" y="2139218"/>
            <a:ext cx="3537345" cy="2573418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26A46AE5-5F75-758C-77AF-A1A195F99D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2336" y="2142179"/>
            <a:ext cx="3517120" cy="2567497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891623BE-4C94-ABC5-1877-07A8764E734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05120" y="967232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68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E0F6B48-08DC-13A0-DEF6-C024FB378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924758"/>
            <a:ext cx="4654261" cy="497617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11B71C6C-2170-044A-1D6B-8D3DB7770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79" t="6023" r="9529"/>
          <a:stretch/>
        </p:blipFill>
        <p:spPr>
          <a:xfrm>
            <a:off x="4832809" y="475488"/>
            <a:ext cx="3262383" cy="2715024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D5267459-18E1-53FA-F008-CDD13504DDB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54" t="6017" r="9562"/>
          <a:stretch/>
        </p:blipFill>
        <p:spPr>
          <a:xfrm>
            <a:off x="4832809" y="3280608"/>
            <a:ext cx="3372810" cy="284773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7CA06C97-57F8-6582-A7E1-393B0BBFF6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81" t="6023" r="9397"/>
          <a:stretch/>
        </p:blipFill>
        <p:spPr>
          <a:xfrm>
            <a:off x="8524402" y="385392"/>
            <a:ext cx="3363868" cy="280512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82F078C4-7227-9C6B-68BA-339EC36D291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20" t="6023" r="9458"/>
          <a:stretch/>
        </p:blipFill>
        <p:spPr>
          <a:xfrm>
            <a:off x="8524402" y="3323222"/>
            <a:ext cx="3363868" cy="28051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96857E-F7E2-8143-6B58-124BCDB4B691}"/>
              </a:ext>
            </a:extLst>
          </p:cNvPr>
          <p:cNvSpPr txBox="1"/>
          <p:nvPr/>
        </p:nvSpPr>
        <p:spPr>
          <a:xfrm>
            <a:off x="5888736" y="6215832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D648E73-A912-AC9F-84BE-5B308886F49B}"/>
              </a:ext>
            </a:extLst>
          </p:cNvPr>
          <p:cNvSpPr txBox="1"/>
          <p:nvPr/>
        </p:nvSpPr>
        <p:spPr>
          <a:xfrm>
            <a:off x="9336547" y="6215832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2302B5-CCB8-C770-01E6-ECA23FBE7CC2}"/>
              </a:ext>
            </a:extLst>
          </p:cNvPr>
          <p:cNvSpPr txBox="1"/>
          <p:nvPr/>
        </p:nvSpPr>
        <p:spPr>
          <a:xfrm>
            <a:off x="153659" y="30392"/>
            <a:ext cx="705571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b="0" dirty="0">
                <a:effectLst/>
              </a:rPr>
              <a:t>Design and efficacy of a monovalent </a:t>
            </a:r>
            <a:r>
              <a:rPr lang="en-GB" sz="1600" b="0" dirty="0" err="1">
                <a:effectLst/>
              </a:rPr>
              <a:t>bispecifc</a:t>
            </a:r>
            <a:r>
              <a:rPr lang="en-GB" sz="1600" b="0" dirty="0">
                <a:effectLst/>
              </a:rPr>
              <a:t> PD-1/CTLA4 antibody that enhances </a:t>
            </a:r>
          </a:p>
          <a:p>
            <a:r>
              <a:rPr lang="en-GB" sz="1600" b="0" dirty="0">
                <a:effectLst/>
              </a:rPr>
              <a:t>CTLA4 blockade on PD-1+ activated T cells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30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F6AAEBC-C740-695A-5AE0-B0DA46907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41" y="769215"/>
            <a:ext cx="4697166" cy="497819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7FDF6FB2-DF93-20E3-BD62-0F19BB4E38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48" t="7113" r="8555"/>
          <a:stretch/>
        </p:blipFill>
        <p:spPr>
          <a:xfrm>
            <a:off x="4758808" y="573025"/>
            <a:ext cx="3310959" cy="2685287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32B024DF-1DC1-4F5D-5A36-4307E11A62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946" t="6159" r="8533"/>
          <a:stretch/>
        </p:blipFill>
        <p:spPr>
          <a:xfrm>
            <a:off x="4843484" y="3258312"/>
            <a:ext cx="3141606" cy="2615993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F37122D4-91FB-B1DB-5B9E-B7BBEE280F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968" t="6437" r="9511"/>
          <a:stretch/>
        </p:blipFill>
        <p:spPr>
          <a:xfrm>
            <a:off x="8461248" y="520003"/>
            <a:ext cx="3206496" cy="2662109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DA11BF15-3A6C-3554-45B5-256FEA5C538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903" t="4684" r="8948"/>
          <a:stretch/>
        </p:blipFill>
        <p:spPr>
          <a:xfrm>
            <a:off x="8461248" y="3258312"/>
            <a:ext cx="3310959" cy="277977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95FD1A-9CDC-9102-3923-02201E61B442}"/>
              </a:ext>
            </a:extLst>
          </p:cNvPr>
          <p:cNvSpPr txBox="1"/>
          <p:nvPr/>
        </p:nvSpPr>
        <p:spPr>
          <a:xfrm>
            <a:off x="5888736" y="6215832"/>
            <a:ext cx="17764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58B533-091F-6C66-C1B1-B941558BA829}"/>
              </a:ext>
            </a:extLst>
          </p:cNvPr>
          <p:cNvSpPr txBox="1"/>
          <p:nvPr/>
        </p:nvSpPr>
        <p:spPr>
          <a:xfrm>
            <a:off x="9228503" y="6206168"/>
            <a:ext cx="17395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MODEL S</a:t>
            </a:r>
          </a:p>
        </p:txBody>
      </p:sp>
    </p:spTree>
    <p:extLst>
      <p:ext uri="{BB962C8B-B14F-4D97-AF65-F5344CB8AC3E}">
        <p14:creationId xmlns:p14="http://schemas.microsoft.com/office/powerpoint/2010/main" val="27750094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0EAFB-333A-A70A-E423-19979C2743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2"/>
          <a:stretch/>
        </p:blipFill>
        <p:spPr>
          <a:xfrm>
            <a:off x="407460" y="479029"/>
            <a:ext cx="11260158" cy="29268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FDA73-C306-3CD0-7271-A7BA5036A0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878" t="6466" r="9513"/>
          <a:stretch/>
        </p:blipFill>
        <p:spPr>
          <a:xfrm>
            <a:off x="8008840" y="3452171"/>
            <a:ext cx="3860948" cy="31272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4C5C0E-BB8F-6C58-7D7B-8B40D761F9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77" t="6466" r="9315"/>
          <a:stretch/>
        </p:blipFill>
        <p:spPr>
          <a:xfrm>
            <a:off x="4254442" y="3518649"/>
            <a:ext cx="3778873" cy="30607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A4C1F13-D82F-4A1E-2B1A-73FC1A613C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169" t="6353" r="9431"/>
          <a:stretch/>
        </p:blipFill>
        <p:spPr>
          <a:xfrm>
            <a:off x="407460" y="3452171"/>
            <a:ext cx="3846982" cy="312724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709F93E-BAA0-7792-CCF5-E5F4E61B0307}"/>
              </a:ext>
            </a:extLst>
          </p:cNvPr>
          <p:cNvSpPr txBox="1"/>
          <p:nvPr/>
        </p:nvSpPr>
        <p:spPr>
          <a:xfrm>
            <a:off x="4544566" y="45680"/>
            <a:ext cx="29859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Bispecific Antibodies Used</a:t>
            </a:r>
          </a:p>
        </p:txBody>
      </p:sp>
    </p:spTree>
    <p:extLst>
      <p:ext uri="{BB962C8B-B14F-4D97-AF65-F5344CB8AC3E}">
        <p14:creationId xmlns:p14="http://schemas.microsoft.com/office/powerpoint/2010/main" val="561761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B96C6B-DCDD-C6F7-6E3E-63C857E8CA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3"/>
          <a:stretch/>
        </p:blipFill>
        <p:spPr>
          <a:xfrm>
            <a:off x="414528" y="316051"/>
            <a:ext cx="11259718" cy="2928506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C7B779A8-9CEE-89DE-0D3C-870637253C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9" t="6435" r="9078"/>
          <a:stretch/>
        </p:blipFill>
        <p:spPr>
          <a:xfrm>
            <a:off x="8075238" y="3292942"/>
            <a:ext cx="4082395" cy="3249007"/>
          </a:xfrm>
          <a:prstGeom prst="rect">
            <a:avLst/>
          </a:prstGeom>
        </p:spPr>
      </p:pic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56CF3A04-38B9-AD96-4BC5-F42FF58CFB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46" t="6228" r="9524"/>
          <a:stretch/>
        </p:blipFill>
        <p:spPr>
          <a:xfrm>
            <a:off x="4099153" y="3292942"/>
            <a:ext cx="4064785" cy="3280945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B70D2CBD-9EDA-E7C9-6C0F-F8A9B4FDEF8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87" t="6631" r="8961"/>
          <a:stretch/>
        </p:blipFill>
        <p:spPr>
          <a:xfrm>
            <a:off x="231025" y="3394175"/>
            <a:ext cx="3804101" cy="3039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6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FC7B263-8DC6-7E2E-DC71-74CB0106B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2076"/>
            <a:ext cx="11930466" cy="3075964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1D404CC9-BA89-5281-DA7E-4B3B781F7A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34" t="6244" r="10557"/>
          <a:stretch/>
        </p:blipFill>
        <p:spPr>
          <a:xfrm>
            <a:off x="4377688" y="3429000"/>
            <a:ext cx="3694178" cy="3175272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C6FD4CDA-F166-90E6-89BF-BAA63B2BBB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591" t="6244" r="8887"/>
          <a:stretch/>
        </p:blipFill>
        <p:spPr>
          <a:xfrm>
            <a:off x="8304268" y="3479960"/>
            <a:ext cx="3694178" cy="3073351"/>
          </a:xfrm>
          <a:prstGeom prst="rect">
            <a:avLst/>
          </a:prstGeom>
        </p:spPr>
      </p:pic>
      <p:pic>
        <p:nvPicPr>
          <p:cNvPr id="9" name="Picture 8" descr="A picture containing line chart&#10;&#10;Description automatically generated">
            <a:extLst>
              <a:ext uri="{FF2B5EF4-FFF2-40B4-BE49-F238E27FC236}">
                <a16:creationId xmlns:a16="http://schemas.microsoft.com/office/drawing/2014/main" id="{D9A65C9B-AABF-EC5D-DBFB-CFB65B00726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6" t="6159" r="8741"/>
          <a:stretch/>
        </p:blipFill>
        <p:spPr>
          <a:xfrm>
            <a:off x="524258" y="3429000"/>
            <a:ext cx="3621028" cy="307596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AE485D-84F5-E1C8-60FF-03F0F80C5437}"/>
              </a:ext>
            </a:extLst>
          </p:cNvPr>
          <p:cNvSpPr txBox="1"/>
          <p:nvPr/>
        </p:nvSpPr>
        <p:spPr>
          <a:xfrm>
            <a:off x="4544566" y="45680"/>
            <a:ext cx="34171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Monospecific Antibodies Used</a:t>
            </a:r>
          </a:p>
        </p:txBody>
      </p:sp>
    </p:spTree>
    <p:extLst>
      <p:ext uri="{BB962C8B-B14F-4D97-AF65-F5344CB8AC3E}">
        <p14:creationId xmlns:p14="http://schemas.microsoft.com/office/powerpoint/2010/main" val="29224757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63"/>
  <p:tag name="OUTPUTTYPE" val="PDF"/>
  <p:tag name="IGUANATEXVERSION" val="160"/>
  <p:tag name="LATEXADDIN" val="\documentclass{article}&#10;\usepackage{amsmath}&#10;\pagestyle{empty}&#10;\begin{document}&#10;&#10;&#10;$$ k = k_1A_{init}/k_2 $$&#10;&#10;\end{document}"/>
  <p:tag name="IGUANATEXSIZE" val="20"/>
  <p:tag name="IGUANATEXCURSOR" val="8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"/>
  <p:tag name="OUTPUTTYPE" val="PDF"/>
  <p:tag name="IGUANATEXVERSION" val="160"/>
  <p:tag name="LATEXADDIN" val="\documentclass{article}&#10;\usepackage{amsmath}&#10;\pagestyle{empty}&#10;\begin{document}&#10;&#10;$$ \beta $$&#10;&#10;&#10;\end{document}"/>
  <p:tag name="IGUANATEXSIZE" val="20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&#10;$$ 10^{-7} $$&#10;&#10;\end{document}"/>
  <p:tag name="IGUANATEXSIZE" val="18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3"/>
  <p:tag name="OUTPUTTYPE" val="PDF"/>
  <p:tag name="IGUANATEXVERSION" val="160"/>
  <p:tag name="LATEXADDIN" val="\documentclass{article}&#10;\usepackage{amsmath}&#10;\pagestyle{empty}&#10;\begin{document}&#10;&#10;&#10;$$ 10^{-11} $$&#10;&#10;\end{document}"/>
  <p:tag name="IGUANATEXSIZE" val="18"/>
  <p:tag name="IGUANATEXCURSOR" val="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&#10;$$ 10^{-9} $$&#10;&#10;\end{document}"/>
  <p:tag name="IGUANATEXSIZE" val="18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$$ \mathcal{O}(1)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1}) 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2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3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3"/>
  <p:tag name="OUTPUTTYPE" val="PDF"/>
  <p:tag name="IGUANATEXVERSION" val="160"/>
  <p:tag name="LATEXADDIN" val="\documentclass{article}&#10;\usepackage{amsmath}&#10;\pagestyle{empty}&#10;\begin{document}&#10;&#10;&#10;$$ \mathcal{O}(\epsilon^4)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$ \mathcal{O}(\epsilon)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2"/>
  <p:tag name="OUTPUTTYPE" val="PDF"/>
  <p:tag name="IGUANATEXVERSION" val="160"/>
  <p:tag name="LATEXADDIN" val="\documentclass{article}&#10;\usepackage{amsmath}&#10;\pagestyle{empty}&#10;\begin{document}&#10;&#10;&#10;$$ k_2 = \mathcal{O}(\epsilon^{-1}) 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9"/>
  <p:tag name="OUTPUTTYPE" val="PDF"/>
  <p:tag name="IGUANATEXVERSION" val="160"/>
  <p:tag name="LATEXADDIN" val="\documentclass{article}&#10;\usepackage{amsmath}&#10;\pagestyle{empty}&#10;\begin{document}&#10;&#10;&#10;$$ k^- = \mathcal{O}(\epsilon^2)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"/>
  <p:tag name="OUTPUTTYPE" val="PDF"/>
  <p:tag name="IGUANATEXVERSION" val="160"/>
  <p:tag name="LATEXADDIN" val="\documentclass{article}&#10;\usepackage{amsmath}&#10;\pagestyle{empty}&#10;\begin{document}&#10;&#10;$$ 10^{-5} $$&#10;&#10;\end{document}"/>
  <p:tag name="IGUANATEXSIZE" val="18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2})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$ \mathcal{O}(\epsilon)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\epsilon = 10^{-2} $$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pagestyle{empty}&#10;\begin{document}&#10;&#10;&#10;$$ \beta = \mathcal{O}(\epsilon) $$&#10;&#10;\end{document}"/>
  <p:tag name="IGUANATEXSIZE" val="44"/>
  <p:tag name="IGUANATEXCURSOR" val="11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78"/>
  <p:tag name="OUTPUTTYPE" val="PDF"/>
  <p:tag name="IGUANATEXVERSION" val="160"/>
  <p:tag name="LATEXADDIN" val="\documentclass{article}&#10;\usepackage{amsmath}&#10;\pagestyle{empty}&#10;\begin{document}&#10;&#10;&#10;$$ A_1^I = 2\epsilon^4(\hat{k} - e^{-t})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A_2^I = 2\epsilon^4(\hat{k}t + e^{-t} -1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1}}{u_{r_{tot}}} = 1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4"/>
  <p:tag name="OUTPUTTYPE" val="PDF"/>
  <p:tag name="IGUANATEXVERSION" val="160"/>
  <p:tag name="LATEXADDIN" val="\documentclass{article}&#10;\usepackage{amsmath}&#10;\pagestyle{empty}&#10;\begin{document}&#10;&#10;$$ A_1^M = 2\epsilon^4\hat{k}(1+2\hat{\delta}\epsilon^3t) $$&#10;&#10;&#10;\end{document}"/>
  <p:tag name="IGUANATEXSIZE" val="20"/>
  <p:tag name="IGUANATEXCURSOR" val="8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A_2^M = 2\epsilon^4\hat{k}t $$&#10;&#10;\end{document}"/>
  <p:tag name="IGUANATEXSIZE" val="20"/>
  <p:tag name="IGUANATEXCURSOR" val="11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00"/>
  <p:tag name="OUTPUTTYPE" val="PDF"/>
  <p:tag name="IGUANATEXVERSION" val="160"/>
  <p:tag name="LATEXADDIN" val="\documentclass{article}&#10;\usepackage{amsmath}&#10;\pagestyle{empty}&#10;\begin{document}&#10;&#10;&#10;$$ A_1^O = 2\epsilon^3\hat{\delta}(1-e^{-2\epsilon^4\hat{k}t})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74"/>
  <p:tag name="OUTPUTTYPE" val="PDF"/>
  <p:tag name="IGUANATEXVERSION" val="160"/>
  <p:tag name="LATEXADDIN" val="\documentclass{article}&#10;\usepackage{amsmath}&#10;\pagestyle{empty}&#10;\begin{document}&#10;&#10;&#10;$$ A_2^O = 1-e^{-2\epsilon^4\hat{k}t}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9"/>
  <p:tag name="OUTPUTTYPE" val="PDF"/>
  <p:tag name="IGUANATEXVERSION" val="160"/>
  <p:tag name="LATEXADDIN" val="\documentclass{article}&#10;\usepackage{amsmath}&#10;\pagestyle{empty}&#10;\begin{document}&#10;&#10;&#10;$$ \beta = \mathcal{O}(\epsilon) $$&#10;&#10;\end{document}"/>
  <p:tag name="IGUANATEXSIZE" val="44"/>
  <p:tag name="IGUANATEXCURSOR" val="11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42"/>
  <p:tag name="OUTPUTTYPE" val="PDF"/>
  <p:tag name="IGUANATEXVERSION" val="160"/>
  <p:tag name="LATEXADDIN" val="\documentclass{article}&#10;\usepackage{amsmath}&#10;\pagestyle{empty}&#10;\begin{document}&#10;&#10;&#10;$$ \frac{dA_1}{d\tau} = 2\epsilon^3\hat{k}(1-\beta (A_1+2A_2))(1-A_1-A_2) - \epsilon^3 \hat{\delta} A_1 - (1-\beta (A_1+2A_2))A_1 + \epsilon^3\hat{\delta} A_2 $$&#10;&#10;\end{document}"/>
  <p:tag name="IGUANATEXSIZE" val="20"/>
  <p:tag name="IGUANATEXCURSOR" val="23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60"/>
  <p:tag name="OUTPUTTYPE" val="PDF"/>
  <p:tag name="IGUANATEXVERSION" val="160"/>
  <p:tag name="LATEXADDIN" val="\documentclass{article}&#10;\usepackage{amsmath}&#10;\pagestyle{empty}&#10;\begin{document}&#10;&#10;&#10;$$ \frac{dA_2}{d\tau} = (1-\beta (A_1+2A_2))A_1 - \epsilon^3\hat{\delta}A_2 $$&#10;&#10;&#10;\end{document}"/>
  <p:tag name="IGUANATEXSIZE" val="20"/>
  <p:tag name="IGUANATEXCURSOR" val="15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78"/>
  <p:tag name="OUTPUTTYPE" val="PDF"/>
  <p:tag name="IGUANATEXVERSION" val="160"/>
  <p:tag name="LATEXADDIN" val="\documentclass{article}&#10;\usepackage{amsmath}&#10;\pagestyle{empty}&#10;\begin{document}&#10;&#10;&#10;$$ A_1^I = 2\epsilon^3(\hat{k} - e^{-t}) $$&#10;&#10;\end{document}"/>
  <p:tag name="IGUANATEXSIZE" val="20"/>
  <p:tag name="IGUANATEXCURSOR" val="10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A_2^I = 2\epsilon^3(\hat{k}t + e^{-t} -1) $$&#10;&#10;\end{document}"/>
  <p:tag name="IGUANATEXSIZE" val="20"/>
  <p:tag name="IGUANATEXCURSOR" val="10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185"/>
  <p:tag name="OUTPUTTYPE" val="PDF"/>
  <p:tag name="IGUANATEXVERSION" val="160"/>
  <p:tag name="LATEXADDIN" val="\documentclass{article}&#10;\usepackage{amsmath}&#10;\pagestyle{empty}&#10;\begin{document}&#10;&#10;&#10;$$ A_1^M = \frac{2\hat{k}(1- A_2^M -2\beta (1-A_2^M)) +2\delta A_2^M}{1-2\beta A_2^M}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}}{u_{r_{tot}}} = 1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"/>
  <p:tag name="ORIGINALWIDTH" val="84"/>
  <p:tag name="OUTPUTTYPE" val="PDF"/>
  <p:tag name="IGUANATEXVERSION" val="160"/>
  <p:tag name="LATEXADDIN" val="\documentclass{article}&#10;\usepackage{amsmath}&#10;\pagestyle{empty}&#10;\begin{document}&#10;&#10;&#10;$$ A_2^M = \frac{1-e^{\frac{2\hat{k}\epsilon^3t}{\mu}}}{1-2\beta e^{\frac{2\hat{k}\epsilon^3t}{\mu}}}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8"/>
  <p:tag name="OUTPUTTYPE" val="PDF"/>
  <p:tag name="IGUANATEXVERSION" val="160"/>
  <p:tag name="LATEXADDIN" val="\documentclass{article}&#10;\usepackage{amsmath}&#10;\pagestyle{empty}&#10;\begin{document}&#10;&#10;&#10;$$ [A_1]=[A_2] = A_{tot}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7"/>
  <p:tag name="OUTPUTTYPE" val="PDF"/>
  <p:tag name="IGUANATEXVERSION" val="160"/>
  <p:tag name="LATEXADDIN" val="\documentclass{article}&#10;\usepackage{amsmath}&#10;\pagestyle{empty}&#10;\begin{document}&#10;&#10;&#10;$$ [r] = r_{tot} $$&#10;&#10;\end{document}"/>
  <p:tag name="IGUANATEXSIZE" val="20"/>
  <p:tag name="IGUANATEXCURSOR" val="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[t]=T \tau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88"/>
  <p:tag name="OUTPUTTYPE" val="PDF"/>
  <p:tag name="IGUANATEXVERSION" val="160"/>
  <p:tag name="LATEXADDIN" val="\documentclass{article}&#10;\usepackage{amsmath}&#10;\pagestyle{empty}&#10;\begin{document}&#10;&#10;&#10;$$ \frac{dA_1}{d\tau} = 2Tk_1A_{init}(1-\beta (A_1+2A_2))(1-A_1-A_2) - Tk^-A_1 - Tk_2(1-\beta (A_1+2A_2))A_1 + 2Tk^-A_2 $$&#10;&#10;\end{document}"/>
  <p:tag name="IGUANATEXSIZE" val="20"/>
  <p:tag name="IGUANATEXCURSOR" val="11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88"/>
  <p:tag name="OUTPUTTYPE" val="PDF"/>
  <p:tag name="IGUANATEXVERSION" val="160"/>
  <p:tag name="LATEXADDIN" val="\documentclass{article}&#10;\usepackage{amsmath}&#10;\pagestyle{empty}&#10;\begin{document}&#10;&#10;&#10;$$ \frac{dA_2}{d\tau} = Tk_2(1-\beta (A_1+2A_2))A_1 - 2Tk^-A_2 $$&#10;&#10;&#10;\end{document}"/>
  <p:tag name="IGUANATEXSIZE" val="20"/>
  <p:tag name="IGUANATEXCURSOR" val="13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89"/>
  <p:tag name="OUTPUTTYPE" val="PDF"/>
  <p:tag name="IGUANATEXVERSION" val="160"/>
  <p:tag name="LATEXADDIN" val="\documentclass{article}&#10;\usepackage{amsmath}&#10;\pagestyle{empty}&#10;\begin{document}&#10;&#10;&#10;$$ 1 = r + \beta (A_1 +2A_2)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77"/>
  <p:tag name="OUTPUTTYPE" val="PDF"/>
  <p:tag name="IGUANATEXVERSION" val="160"/>
  <p:tag name="LATEXADDIN" val="\documentclass{article}&#10;\usepackage{amsmath}&#10;\pagestyle{empty}&#10;\begin{document}&#10;&#10;&#10;$$ 1 = A_0 + A_1 + A_2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&#10;$$ \frac{u_{k_1^1}}{u_{r_{tot}^1}} = 1 $$&#10;&#10;&#10;\end{document}"/>
  <p:tag name="IGUANATEXSIZE" val="20"/>
  <p:tag name="IGUANATEXCURSOR" val="8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$$ \frac{u_{k_2^1}}{u_{r_{tot}^1}} = 1 $$&#10;&#10;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^2}}{u_{r_{tot}^2}} = 1 $$&#10;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38"/>
  <p:tag name="OUTPUTTYPE" val="PDF"/>
  <p:tag name="IGUANATEXVERSION" val="160"/>
  <p:tag name="LATEXADDIN" val="\documentclass{article}&#10;\usepackage{amsmath}&#10;\pagestyle{empty}&#10;\begin{document}&#10;&#10;&#10;$$ \frac{u_{k_2^1}}{u_{r_{tot}^2}} = 1 $$&#10;&#10;&#10;\end{document}"/>
  <p:tag name="IGUANATEXSIZE" val="20"/>
  <p:tag name="IGUANATEXCURSOR" val="11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1"/>
  <p:tag name="OUTPUTTYPE" val="PDF"/>
  <p:tag name="IGUANATEXVERSION" val="160"/>
  <p:tag name="LATEXADDIN" val="\documentclass{article}&#10;\usepackage{amsmath}&#10;\pagestyle{empty}&#10;\begin{document}&#10;&#10;&#10;$$ A_{init} $$&#10;&#10;\end{document}"/>
  <p:tag name="IGUANATEXSIZE" val="20"/>
  <p:tag name="IGUANATEXCURSOR" val="9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22663</TotalTime>
  <Words>328</Words>
  <Application>Microsoft Macintosh PowerPoint</Application>
  <PresentationFormat>Widescreen</PresentationFormat>
  <Paragraphs>154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Model S and R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Case 1: </vt:lpstr>
      <vt:lpstr>PowerPoint Presentation</vt:lpstr>
      <vt:lpstr>PowerPoint Presentation</vt:lpstr>
      <vt:lpstr>Case2: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S and R Comparison</dc:title>
  <dc:creator>Luke Heirene</dc:creator>
  <cp:lastModifiedBy>Luke Heirene</cp:lastModifiedBy>
  <cp:revision>29</cp:revision>
  <dcterms:created xsi:type="dcterms:W3CDTF">2023-03-06T15:57:30Z</dcterms:created>
  <dcterms:modified xsi:type="dcterms:W3CDTF">2023-04-18T18:31:45Z</dcterms:modified>
</cp:coreProperties>
</file>